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9" r:id="rId3"/>
  </p:sldMasterIdLst>
  <p:notesMasterIdLst>
    <p:notesMasterId r:id="rId7"/>
  </p:notesMasterIdLst>
  <p:handoutMasterIdLst>
    <p:handoutMasterId r:id="rId16"/>
  </p:handoutMasterIdLst>
  <p:sldIdLst>
    <p:sldId id="305" r:id="rId4"/>
    <p:sldId id="307" r:id="rId5"/>
    <p:sldId id="322" r:id="rId6"/>
    <p:sldId id="337" r:id="rId8"/>
    <p:sldId id="338" r:id="rId9"/>
    <p:sldId id="340" r:id="rId10"/>
    <p:sldId id="343" r:id="rId11"/>
    <p:sldId id="339" r:id="rId12"/>
    <p:sldId id="341" r:id="rId13"/>
    <p:sldId id="342" r:id="rId14"/>
    <p:sldId id="283" r:id="rId15"/>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EA5"/>
    <a:srgbClr val="AB0000"/>
    <a:srgbClr val="A90001"/>
    <a:srgbClr val="2D3510"/>
    <a:srgbClr val="D10203"/>
    <a:srgbClr val="FB8763"/>
    <a:srgbClr val="002F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364"/>
    <p:restoredTop sz="96405"/>
  </p:normalViewPr>
  <p:slideViewPr>
    <p:cSldViewPr snapToGrid="0" snapToObjects="1">
      <p:cViewPr varScale="1">
        <p:scale>
          <a:sx n="131" d="100"/>
          <a:sy n="131" d="100"/>
        </p:scale>
        <p:origin x="1552" y="184"/>
      </p:cViewPr>
      <p:guideLst/>
    </p:cSldViewPr>
  </p:slideViewPr>
  <p:notesTextViewPr>
    <p:cViewPr>
      <p:scale>
        <a:sx n="1" d="1"/>
        <a:sy n="1" d="1"/>
      </p:scale>
      <p:origin x="0" y="0"/>
    </p:cViewPr>
  </p:notesTextViewPr>
  <p:notesViewPr>
    <p:cSldViewPr snapToGrid="0" snapToObjects="1">
      <p:cViewPr varScale="1">
        <p:scale>
          <a:sx n="99" d="100"/>
          <a:sy n="99" d="100"/>
        </p:scale>
        <p:origin x="3696"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tags" Target="tags/tag87.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8086DB-17F3-D143-84B7-6785B95D1431}"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EA845A-D161-814F-ADFA-373BFEEF085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E4BA5-34B3-A44C-AEB1-6EFAB49E6D5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E862B-C71E-E94B-AC4F-5609ED8B15D7}"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1）分工协同问题</a:t>
            </a:r>
            <a:endParaRPr lang="zh-CN" altLang="en-US"/>
          </a:p>
          <a:p>
            <a:r>
              <a:rPr lang="zh-CN" altLang="en-US"/>
              <a:t>随着物联网、智能化等需求的持续增长，基础软件系统的复杂性不断提升，单一操作系统难以满足所有功能需求的问题越发突出。为解决此问题，就必须采用一种保障不同操作系统可靠地、高效地、灵活地开展协同合作，比如视窗系统专注于用户界面，Linux负责网络通信与管理，实时操作系统提供高实时性和高可靠性。而实现方式必须具备易开发、易部署和易扩展的特性。</a:t>
            </a:r>
            <a:endParaRPr lang="zh-CN" altLang="en-US"/>
          </a:p>
          <a:p>
            <a:r>
              <a:rPr lang="zh-CN" altLang="en-US"/>
              <a:t>2）互操作性问题</a:t>
            </a:r>
            <a:endParaRPr lang="zh-CN" altLang="en-US"/>
          </a:p>
          <a:p>
            <a:r>
              <a:rPr lang="zh-CN" altLang="en-US"/>
              <a:t>由于不同的设备运行不同的操作系统，设备之间也没有统一的抽象逻辑，导致业务系统的开发必须要关注到操作系统、网络协议等底层的逻辑，创新效率低下。在多种不同的操作系统环境往往出现孤岛化现象，从而导致软件和数据的互操作性下降。</a:t>
            </a:r>
            <a:endParaRPr lang="zh-CN" altLang="en-US"/>
          </a:p>
          <a:p>
            <a:r>
              <a:rPr lang="zh-CN" altLang="en-US"/>
              <a:t>3）平台锁定问题</a:t>
            </a:r>
            <a:endParaRPr lang="zh-CN" altLang="en-US"/>
          </a:p>
          <a:p>
            <a:r>
              <a:rPr lang="zh-CN" altLang="en-US"/>
              <a:t>在某些情况下，用户可能被锁定在特定的操作系统上，因为他们使用的软件或服务只在该平台上可用。这种情况会导致用户体验的割裂，使得用户在不同平台之间切换变得困难。同时，为了支持多种不同的操作系统，开发者需要花费更多的时间和资源，以适应每个平台的特性，可能导致开发的复杂性提高和成本增加。</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移动或者家庭场景下，所有设备组网均在局域网同网段内，因此，OpenHarmony原生支持的分布式软总线不支持设备的跨网段联通。但是openEuler适用的场景往往基于业务或者安全需要而做了逻辑网段隔离，为了解决此类问题，必须支持跨子网段间发现、组网和通信。</a:t>
            </a:r>
            <a:endParaRPr lang="zh-CN" altLang="en-US"/>
          </a:p>
          <a:p>
            <a:r>
              <a:rPr lang="zh-CN" altLang="en-US"/>
              <a:t>在移动或者家庭场景下，无论体积大小或者算力强弱，设备一般均为有屏幕显示，因此OpenHarmony原生支持的分布式软总线基于PIN码验证组网的方式很好地契合了其强交互特征。但是openEuler适用的设备往往没有屏幕显示，因此，必须开发其它安全认证机制。</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stretch>
            <a:fillRect/>
          </a:stretch>
        </p:blipFill>
        <p:spPr>
          <a:xfrm>
            <a:off x="550863" y="6175988"/>
            <a:ext cx="2732848" cy="277200"/>
          </a:xfrm>
          <a:prstGeom prst="rect">
            <a:avLst/>
          </a:prstGeom>
        </p:spPr>
      </p:pic>
      <p:sp>
        <p:nvSpPr>
          <p:cNvPr id="10" name="标题 1"/>
          <p:cNvSpPr>
            <a:spLocks noGrp="1"/>
          </p:cNvSpPr>
          <p:nvPr>
            <p:ph type="ctrTitle" hasCustomPrompt="1"/>
          </p:nvPr>
        </p:nvSpPr>
        <p:spPr>
          <a:xfrm>
            <a:off x="460623" y="2772274"/>
            <a:ext cx="11282400" cy="748800"/>
          </a:xfrm>
          <a:prstGeom prst="rect">
            <a:avLst/>
          </a:prstGeom>
        </p:spPr>
        <p:txBody>
          <a:bodyPr anchor="b">
            <a:normAutofit/>
          </a:bodyPr>
          <a:lstStyle>
            <a:lvl1pPr algn="l">
              <a:defRPr sz="4000" b="1" i="0" baseline="0">
                <a:solidFill>
                  <a:schemeClr val="bg1"/>
                </a:solidFill>
                <a:latin typeface="Arial" panose="020B0604020202020204" pitchFamily="34" charset="0"/>
                <a:ea typeface="微软雅黑" panose="020B0503020204020204" pitchFamily="34" charset="-122"/>
              </a:defRPr>
            </a:lvl1pPr>
          </a:lstStyle>
          <a:p>
            <a:r>
              <a:rPr kumimoji="1" lang="zh-CN" altLang="en-US" dirty="0"/>
              <a:t>单击此处编辑主标题</a:t>
            </a:r>
            <a:endParaRPr kumimoji="1" lang="zh-CN" altLang="en-US" dirty="0"/>
          </a:p>
        </p:txBody>
      </p:sp>
      <p:sp>
        <p:nvSpPr>
          <p:cNvPr id="12" name="副标题 2"/>
          <p:cNvSpPr>
            <a:spLocks noGrp="1"/>
          </p:cNvSpPr>
          <p:nvPr>
            <p:ph type="subTitle" idx="1" hasCustomPrompt="1"/>
          </p:nvPr>
        </p:nvSpPr>
        <p:spPr>
          <a:xfrm>
            <a:off x="468000" y="3657600"/>
            <a:ext cx="11282400" cy="288000"/>
          </a:xfrm>
          <a:prstGeom prst="rect">
            <a:avLst/>
          </a:prstGeom>
        </p:spPr>
        <p:txBody>
          <a:bodyPr>
            <a:normAutofit/>
          </a:bodyPr>
          <a:lstStyle>
            <a:lvl1pPr marL="0" indent="0" algn="l">
              <a:buNone/>
              <a:defRPr sz="1400" b="0" i="0" baseline="0">
                <a:solidFill>
                  <a:schemeClr val="bg1"/>
                </a:solidFill>
                <a:latin typeface="Arial" panose="020B0604020202020204" pitchFamily="34"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单击此处编辑副标题</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460625" y="3054600"/>
            <a:ext cx="11282400" cy="748800"/>
          </a:xfrm>
          <a:prstGeom prst="rect">
            <a:avLst/>
          </a:prstGeom>
        </p:spPr>
        <p:txBody>
          <a:bodyPr anchor="ctr">
            <a:normAutofit/>
          </a:bodyPr>
          <a:lstStyle>
            <a:lvl1pPr algn="l">
              <a:defRPr sz="4000" b="1" i="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kumimoji="1" lang="en-US" altLang="zh-CN" dirty="0"/>
              <a:t>THANKS</a:t>
            </a:r>
            <a:endParaRPr kumimoji="1" lang="zh-CN" altLang="en-US" dirty="0"/>
          </a:p>
        </p:txBody>
      </p:sp>
      <p:pic>
        <p:nvPicPr>
          <p:cNvPr id="3" name="图片 2"/>
          <p:cNvPicPr>
            <a:picLocks noChangeAspect="1"/>
          </p:cNvPicPr>
          <p:nvPr userDrawn="1"/>
        </p:nvPicPr>
        <p:blipFill>
          <a:blip r:embed="rId3"/>
          <a:stretch>
            <a:fillRect/>
          </a:stretch>
        </p:blipFill>
        <p:spPr>
          <a:xfrm>
            <a:off x="550863" y="6175988"/>
            <a:ext cx="2732848" cy="277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stretch>
            <a:fillRect/>
          </a:stretch>
        </p:blipFill>
        <p:spPr>
          <a:xfrm>
            <a:off x="550863" y="6175988"/>
            <a:ext cx="2732848" cy="277200"/>
          </a:xfrm>
          <a:prstGeom prst="rect">
            <a:avLst/>
          </a:prstGeom>
        </p:spPr>
      </p:pic>
      <p:sp>
        <p:nvSpPr>
          <p:cNvPr id="10" name="标题 1"/>
          <p:cNvSpPr>
            <a:spLocks noGrp="1"/>
          </p:cNvSpPr>
          <p:nvPr>
            <p:ph type="ctrTitle" hasCustomPrompt="1"/>
          </p:nvPr>
        </p:nvSpPr>
        <p:spPr>
          <a:xfrm>
            <a:off x="460623" y="2772274"/>
            <a:ext cx="11282400" cy="748800"/>
          </a:xfrm>
          <a:prstGeom prst="rect">
            <a:avLst/>
          </a:prstGeom>
        </p:spPr>
        <p:txBody>
          <a:bodyPr anchor="b">
            <a:normAutofit/>
          </a:bodyPr>
          <a:lstStyle>
            <a:lvl1pPr algn="l">
              <a:defRPr sz="4000" b="1" i="0" baseline="0">
                <a:solidFill>
                  <a:schemeClr val="bg1"/>
                </a:solidFill>
                <a:latin typeface="Arial" panose="020B0604020202020204" pitchFamily="34" charset="0"/>
                <a:ea typeface="微软雅黑" panose="020B0503020204020204" pitchFamily="34" charset="-122"/>
              </a:defRPr>
            </a:lvl1pPr>
          </a:lstStyle>
          <a:p>
            <a:r>
              <a:rPr kumimoji="1" lang="zh-CN" altLang="en-US" dirty="0"/>
              <a:t>单击此处编辑主标题</a:t>
            </a:r>
            <a:endParaRPr kumimoji="1" lang="zh-CN" altLang="en-US" dirty="0"/>
          </a:p>
        </p:txBody>
      </p:sp>
      <p:sp>
        <p:nvSpPr>
          <p:cNvPr id="12" name="副标题 2"/>
          <p:cNvSpPr>
            <a:spLocks noGrp="1"/>
          </p:cNvSpPr>
          <p:nvPr>
            <p:ph type="subTitle" idx="1" hasCustomPrompt="1"/>
          </p:nvPr>
        </p:nvSpPr>
        <p:spPr>
          <a:xfrm>
            <a:off x="468000" y="3657600"/>
            <a:ext cx="11282400" cy="288000"/>
          </a:xfrm>
          <a:prstGeom prst="rect">
            <a:avLst/>
          </a:prstGeom>
        </p:spPr>
        <p:txBody>
          <a:bodyPr>
            <a:normAutofit/>
          </a:bodyPr>
          <a:lstStyle>
            <a:lvl1pPr marL="0" indent="0" algn="l">
              <a:buNone/>
              <a:defRPr sz="1400" b="0" i="0" baseline="0">
                <a:solidFill>
                  <a:schemeClr val="bg1"/>
                </a:solidFill>
                <a:latin typeface="Arial" panose="020B0604020202020204" pitchFamily="34"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单击此处编辑副标题</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a:solidFill>
                  <a:schemeClr val="bg1"/>
                </a:solidFill>
                <a:latin typeface="微软雅黑" panose="020B0503020204020204" pitchFamily="34" charset="-122"/>
                <a:ea typeface="微软雅黑" panose="020B0503020204020204" pitchFamily="34" charset="-122"/>
              </a:defRPr>
            </a:lvl1pPr>
          </a:lstStyle>
          <a:p>
            <a:r>
              <a:rPr kumimoji="1" lang="zh-CN" altLang="en-US" dirty="0"/>
              <a:t>目录页</a:t>
            </a:r>
            <a:r>
              <a:rPr kumimoji="1" lang="en-US" altLang="zh-CN" dirty="0"/>
              <a:t>_1</a:t>
            </a:r>
            <a:endParaRPr kumimoji="1" lang="zh-CN" altLang="en-US" dirty="0"/>
          </a:p>
        </p:txBody>
      </p:sp>
      <p:sp>
        <p:nvSpPr>
          <p:cNvPr id="6" name="文本占位符 3"/>
          <p:cNvSpPr>
            <a:spLocks noGrp="1"/>
          </p:cNvSpPr>
          <p:nvPr>
            <p:ph type="body" sz="half" idx="34" hasCustomPrompt="1"/>
          </p:nvPr>
        </p:nvSpPr>
        <p:spPr>
          <a:xfrm>
            <a:off x="460792" y="1052514"/>
            <a:ext cx="11282028" cy="5256212"/>
          </a:xfrm>
          <a:prstGeom prst="rect">
            <a:avLst/>
          </a:prstGeom>
        </p:spPr>
        <p:txBody>
          <a:bodyPr anchor="t">
            <a:noAutofit/>
          </a:bodyPr>
          <a:lstStyle>
            <a:lvl1pPr marL="171450" indent="-171450">
              <a:lnSpc>
                <a:spcPct val="200000"/>
              </a:lnSpc>
              <a:spcBef>
                <a:spcPts val="0"/>
              </a:spcBef>
              <a:buFont typeface="Wingdings" panose="05000000000000000000" pitchFamily="2" charset="2"/>
              <a:buChar char="l"/>
              <a:defRPr sz="1600" b="1" i="0" baseline="0">
                <a:solidFill>
                  <a:schemeClr val="bg1"/>
                </a:solidFill>
                <a:latin typeface="Arial" panose="020B0604020202020204" pitchFamily="34" charset="0"/>
                <a:ea typeface="微软雅黑" panose="020B0503020204020204" pitchFamily="34" charset="-122"/>
              </a:defRPr>
            </a:lvl1pPr>
            <a:lvl2pPr marL="457200" indent="0">
              <a:lnSpc>
                <a:spcPct val="150000"/>
              </a:lnSpc>
              <a:buNone/>
              <a:defRPr sz="1200">
                <a:solidFill>
                  <a:schemeClr val="bg1"/>
                </a:solidFill>
                <a:latin typeface="微软雅黑" panose="020B0503020204020204" pitchFamily="34" charset="-122"/>
                <a:ea typeface="微软雅黑" panose="020B0503020204020204" pitchFamily="34" charset="-122"/>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 单击此处编辑章节标题</a:t>
            </a:r>
            <a:r>
              <a:rPr kumimoji="1" lang="en-US" altLang="zh-CN" dirty="0"/>
              <a:t>1</a:t>
            </a:r>
            <a:endParaRPr kumimoji="1" lang="en-US" altLang="zh-CN" dirty="0"/>
          </a:p>
          <a:p>
            <a:pPr lvl="0"/>
            <a:r>
              <a:rPr kumimoji="1" lang="zh-CN" altLang="en-US" dirty="0"/>
              <a:t> 单击此处编辑章节标题</a:t>
            </a:r>
            <a:r>
              <a:rPr kumimoji="1" lang="en-US" altLang="zh-CN" dirty="0"/>
              <a:t>2</a:t>
            </a:r>
            <a:endParaRPr kumimoji="1" lang="en-US" altLang="zh-CN" dirty="0"/>
          </a:p>
          <a:p>
            <a:pPr lvl="1"/>
            <a:r>
              <a:rPr kumimoji="1" lang="zh-CN" altLang="en-US" dirty="0"/>
              <a:t>章节小标题</a:t>
            </a:r>
            <a:r>
              <a:rPr kumimoji="1" lang="en-US" altLang="zh-CN" dirty="0"/>
              <a:t>2.1</a:t>
            </a:r>
            <a:endParaRPr kumimoji="1" lang="en-US" altLang="zh-CN" dirty="0"/>
          </a:p>
          <a:p>
            <a:pPr lvl="1"/>
            <a:r>
              <a:rPr kumimoji="1" lang="zh-CN" altLang="en-US" dirty="0"/>
              <a:t>章节小标题</a:t>
            </a:r>
            <a:r>
              <a:rPr kumimoji="1" lang="en-US" altLang="zh-CN" dirty="0"/>
              <a:t>2.2</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3</a:t>
            </a:r>
            <a:endParaRPr kumimoji="1" lang="en-US" altLang="zh-CN" dirty="0"/>
          </a:p>
          <a:p>
            <a:pPr lvl="1"/>
            <a:r>
              <a:rPr kumimoji="1" lang="zh-CN" altLang="en-US" dirty="0"/>
              <a:t>章节小标题</a:t>
            </a:r>
            <a:r>
              <a:rPr kumimoji="1" lang="en-US" altLang="zh-CN" dirty="0"/>
              <a:t>3.1</a:t>
            </a:r>
            <a:endParaRPr kumimoji="1" lang="en-US" altLang="zh-CN" dirty="0"/>
          </a:p>
          <a:p>
            <a:pPr lvl="1"/>
            <a:r>
              <a:rPr kumimoji="1" lang="zh-CN" altLang="en-US" dirty="0"/>
              <a:t>章节小标题</a:t>
            </a:r>
            <a:r>
              <a:rPr kumimoji="1" lang="en-US" altLang="zh-CN" dirty="0"/>
              <a:t>3.2</a:t>
            </a:r>
            <a:endParaRPr kumimoji="1" lang="en-US" altLang="zh-CN" dirty="0"/>
          </a:p>
          <a:p>
            <a:pPr marL="457200" marR="0" lvl="1" indent="0" algn="l" defTabSz="914400" rtl="0" eaLnBrk="1" fontAlgn="auto" latinLnBrk="0" hangingPunct="1">
              <a:lnSpc>
                <a:spcPct val="150000"/>
              </a:lnSpc>
              <a:spcBef>
                <a:spcPts val="500"/>
              </a:spcBef>
              <a:spcAft>
                <a:spcPts val="0"/>
              </a:spcAft>
              <a:buClrTx/>
              <a:buSzTx/>
              <a:buFont typeface="Arial" panose="020B0604020202020204" pitchFamily="34" charset="0"/>
              <a:buNone/>
              <a:defRPr/>
            </a:pPr>
            <a:r>
              <a:rPr kumimoji="1" lang="zh-CN" altLang="en-US" dirty="0"/>
              <a:t>章节小标题</a:t>
            </a:r>
            <a:r>
              <a:rPr kumimoji="1" lang="en-US" altLang="zh-CN" dirty="0"/>
              <a:t>3.3</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4</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5</a:t>
            </a:r>
            <a:endParaRPr kumimoji="1" lang="en-US" altLang="zh-CN" dirty="0"/>
          </a:p>
        </p:txBody>
      </p:sp>
      <p:pic>
        <p:nvPicPr>
          <p:cNvPr id="16" name="图片 15"/>
          <p:cNvPicPr>
            <a:picLocks noChangeAspect="1"/>
          </p:cNvPicPr>
          <p:nvPr userDrawn="1"/>
        </p:nvPicPr>
        <p:blipFill>
          <a:blip r:embed="rId3"/>
          <a:stretch>
            <a:fillRect/>
          </a:stretch>
        </p:blipFill>
        <p:spPr>
          <a:xfrm>
            <a:off x="9792000" y="6458400"/>
            <a:ext cx="1845556" cy="187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solidFill>
                  <a:schemeClr val="bg1"/>
                </a:solidFill>
                <a:latin typeface="微软雅黑" panose="020B0503020204020204" pitchFamily="34" charset="-122"/>
                <a:ea typeface="微软雅黑" panose="020B0503020204020204" pitchFamily="34" charset="-122"/>
              </a:defRPr>
            </a:lvl1pPr>
          </a:lstStyle>
          <a:p>
            <a:r>
              <a:rPr kumimoji="1" lang="zh-CN" altLang="en-US" dirty="0"/>
              <a:t>目录页</a:t>
            </a:r>
            <a:r>
              <a:rPr kumimoji="1" lang="en-US" altLang="zh-CN" dirty="0"/>
              <a:t>_2</a:t>
            </a:r>
            <a:endParaRPr kumimoji="1" lang="zh-CN" altLang="en-US" dirty="0"/>
          </a:p>
        </p:txBody>
      </p:sp>
      <p:sp>
        <p:nvSpPr>
          <p:cNvPr id="3" name="文本占位符 3"/>
          <p:cNvSpPr>
            <a:spLocks noGrp="1"/>
          </p:cNvSpPr>
          <p:nvPr>
            <p:ph type="body" sz="half" idx="33" hasCustomPrompt="1"/>
          </p:nvPr>
        </p:nvSpPr>
        <p:spPr>
          <a:xfrm>
            <a:off x="1049191" y="1766133"/>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 name="文本占位符 3"/>
          <p:cNvSpPr>
            <a:spLocks noGrp="1"/>
          </p:cNvSpPr>
          <p:nvPr>
            <p:ph type="body" sz="half" idx="34" hasCustomPrompt="1"/>
          </p:nvPr>
        </p:nvSpPr>
        <p:spPr>
          <a:xfrm>
            <a:off x="1049191" y="2078537"/>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21" name="文本占位符 3"/>
          <p:cNvSpPr>
            <a:spLocks noGrp="1"/>
          </p:cNvSpPr>
          <p:nvPr>
            <p:ph type="body" sz="half" idx="21" hasCustomPrompt="1"/>
          </p:nvPr>
        </p:nvSpPr>
        <p:spPr>
          <a:xfrm>
            <a:off x="1049191" y="3993824"/>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2" name="文本占位符 3"/>
          <p:cNvSpPr>
            <a:spLocks noGrp="1"/>
          </p:cNvSpPr>
          <p:nvPr>
            <p:ph type="body" sz="half" idx="22" hasCustomPrompt="1"/>
          </p:nvPr>
        </p:nvSpPr>
        <p:spPr>
          <a:xfrm>
            <a:off x="1049191" y="4306228"/>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62" name="文本占位符 3"/>
          <p:cNvSpPr>
            <a:spLocks noGrp="1"/>
          </p:cNvSpPr>
          <p:nvPr>
            <p:ph type="body" sz="half" idx="35" hasCustomPrompt="1"/>
          </p:nvPr>
        </p:nvSpPr>
        <p:spPr>
          <a:xfrm>
            <a:off x="4946930" y="1767602"/>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4" name="文本占位符 3"/>
          <p:cNvSpPr>
            <a:spLocks noGrp="1"/>
          </p:cNvSpPr>
          <p:nvPr>
            <p:ph type="body" sz="half" idx="36" hasCustomPrompt="1"/>
          </p:nvPr>
        </p:nvSpPr>
        <p:spPr>
          <a:xfrm>
            <a:off x="4946930" y="2077202"/>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66" name="文本占位符 3"/>
          <p:cNvSpPr>
            <a:spLocks noGrp="1"/>
          </p:cNvSpPr>
          <p:nvPr>
            <p:ph type="body" sz="half" idx="37" hasCustomPrompt="1"/>
          </p:nvPr>
        </p:nvSpPr>
        <p:spPr>
          <a:xfrm>
            <a:off x="4946930" y="3993826"/>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7" name="文本占位符 3"/>
          <p:cNvSpPr>
            <a:spLocks noGrp="1"/>
          </p:cNvSpPr>
          <p:nvPr>
            <p:ph type="body" sz="half" idx="38" hasCustomPrompt="1"/>
          </p:nvPr>
        </p:nvSpPr>
        <p:spPr>
          <a:xfrm>
            <a:off x="4946930" y="4306230"/>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pic>
        <p:nvPicPr>
          <p:cNvPr id="16" name="图片 15"/>
          <p:cNvPicPr>
            <a:picLocks noChangeAspect="1"/>
          </p:cNvPicPr>
          <p:nvPr userDrawn="1"/>
        </p:nvPicPr>
        <p:blipFill>
          <a:blip r:embed="rId3"/>
          <a:stretch>
            <a:fillRect/>
          </a:stretch>
        </p:blipFill>
        <p:spPr>
          <a:xfrm>
            <a:off x="9792000" y="6458400"/>
            <a:ext cx="1845556" cy="187200"/>
          </a:xfrm>
          <a:prstGeom prst="rect">
            <a:avLst/>
          </a:prstGeom>
        </p:spPr>
      </p:pic>
      <p:sp>
        <p:nvSpPr>
          <p:cNvPr id="23" name="文本占位符 3"/>
          <p:cNvSpPr>
            <a:spLocks noGrp="1"/>
          </p:cNvSpPr>
          <p:nvPr>
            <p:ph type="body" sz="half" idx="39" hasCustomPrompt="1"/>
          </p:nvPr>
        </p:nvSpPr>
        <p:spPr>
          <a:xfrm>
            <a:off x="9013445" y="1767600"/>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4" name="文本占位符 3"/>
          <p:cNvSpPr>
            <a:spLocks noGrp="1"/>
          </p:cNvSpPr>
          <p:nvPr>
            <p:ph type="body" sz="half" idx="40" hasCustomPrompt="1"/>
          </p:nvPr>
        </p:nvSpPr>
        <p:spPr>
          <a:xfrm>
            <a:off x="9013445" y="2077200"/>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25" name="文本占位符 3"/>
          <p:cNvSpPr>
            <a:spLocks noGrp="1"/>
          </p:cNvSpPr>
          <p:nvPr>
            <p:ph type="body" sz="half" idx="41" hasCustomPrompt="1"/>
          </p:nvPr>
        </p:nvSpPr>
        <p:spPr>
          <a:xfrm>
            <a:off x="9013445" y="3993824"/>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6" name="文本占位符 3"/>
          <p:cNvSpPr>
            <a:spLocks noGrp="1"/>
          </p:cNvSpPr>
          <p:nvPr>
            <p:ph type="body" sz="half" idx="42" hasCustomPrompt="1"/>
          </p:nvPr>
        </p:nvSpPr>
        <p:spPr>
          <a:xfrm>
            <a:off x="9013445" y="4306228"/>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_白底">
    <p:spTree>
      <p:nvGrpSpPr>
        <p:cNvPr id="1" name=""/>
        <p:cNvGrpSpPr/>
        <p:nvPr/>
      </p:nvGrpSpPr>
      <p:grpSpPr>
        <a:xfrm>
          <a:off x="0" y="0"/>
          <a:ext cx="0" cy="0"/>
          <a:chOff x="0" y="0"/>
          <a:chExt cx="0" cy="0"/>
        </a:xfrm>
      </p:grpSpPr>
      <p:sp>
        <p:nvSpPr>
          <p:cNvPr id="8" name="六边形 7"/>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hasCustomPrompt="1"/>
          </p:nvPr>
        </p:nvSpPr>
        <p:spPr>
          <a:xfrm>
            <a:off x="460623" y="3054600"/>
            <a:ext cx="11282400" cy="748800"/>
          </a:xfrm>
          <a:prstGeom prst="rect">
            <a:avLst/>
          </a:prstGeom>
        </p:spPr>
        <p:txBody>
          <a:bodyPr anchor="b">
            <a:normAutofit/>
          </a:bodyPr>
          <a:lstStyle>
            <a:lvl1pPr algn="l">
              <a:defRPr sz="4000" b="1" i="0" baseline="0">
                <a:latin typeface="Arial" panose="020B0604020202020204" pitchFamily="34" charset="0"/>
                <a:ea typeface="微软雅黑" panose="020B0503020204020204" pitchFamily="34" charset="-122"/>
              </a:defRPr>
            </a:lvl1pPr>
          </a:lstStyle>
          <a:p>
            <a:r>
              <a:rPr kumimoji="1" lang="zh-CN" altLang="en-US" dirty="0"/>
              <a:t>单击此处编辑章节标题</a:t>
            </a:r>
            <a:endParaRPr kumimoji="1" lang="zh-CN" altLang="en-US" dirty="0"/>
          </a:p>
        </p:txBody>
      </p:sp>
      <p:sp>
        <p:nvSpPr>
          <p:cNvPr id="4"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pic>
        <p:nvPicPr>
          <p:cNvPr id="7" name="图片 6"/>
          <p:cNvPicPr>
            <a:picLocks noChangeAspect="1"/>
          </p:cNvPicPr>
          <p:nvPr userDrawn="1"/>
        </p:nvPicPr>
        <p:blipFill>
          <a:blip r:embed="rId2"/>
          <a:stretch>
            <a:fillRect/>
          </a:stretch>
        </p:blipFill>
        <p:spPr>
          <a:xfrm>
            <a:off x="9792338" y="6458400"/>
            <a:ext cx="1845555" cy="187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章节标题_蓝底">
    <p:bg>
      <p:bgPr>
        <a:gradFill>
          <a:gsLst>
            <a:gs pos="0">
              <a:srgbClr val="3165F3"/>
            </a:gs>
            <a:gs pos="100000">
              <a:srgbClr val="002FA7"/>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57157" y="3054600"/>
            <a:ext cx="11282400" cy="748800"/>
          </a:xfrm>
          <a:prstGeom prst="rect">
            <a:avLst/>
          </a:prstGeom>
        </p:spPr>
        <p:txBody>
          <a:bodyPr anchor="b">
            <a:normAutofit/>
          </a:bodyPr>
          <a:lstStyle>
            <a:lvl1pPr algn="l">
              <a:defRPr sz="4000" b="1" i="0" baseline="0">
                <a:solidFill>
                  <a:schemeClr val="bg1"/>
                </a:solidFill>
                <a:latin typeface="Arial" panose="020B0604020202020204" pitchFamily="34" charset="0"/>
                <a:ea typeface="微软雅黑" panose="020B0503020204020204" pitchFamily="34" charset="-122"/>
              </a:defRPr>
            </a:lvl1pPr>
          </a:lstStyle>
          <a:p>
            <a:r>
              <a:rPr kumimoji="1" lang="zh-CN" altLang="en-US" dirty="0"/>
              <a:t>单击此处编辑章节标题</a:t>
            </a:r>
            <a:endParaRPr kumimoji="1" lang="zh-CN" altLang="en-US" dirty="0"/>
          </a:p>
        </p:txBody>
      </p:sp>
      <p:pic>
        <p:nvPicPr>
          <p:cNvPr id="3" name="图片 2"/>
          <p:cNvPicPr>
            <a:picLocks noChangeAspect="1"/>
          </p:cNvPicPr>
          <p:nvPr userDrawn="1"/>
        </p:nvPicPr>
        <p:blipFill>
          <a:blip r:embed="rId2"/>
          <a:stretch>
            <a:fillRect/>
          </a:stretch>
        </p:blipFill>
        <p:spPr>
          <a:xfrm>
            <a:off x="9792000" y="6458400"/>
            <a:ext cx="1845556" cy="187200"/>
          </a:xfrm>
          <a:prstGeom prst="rect">
            <a:avLst/>
          </a:prstGeom>
        </p:spPr>
      </p:pic>
      <p:sp>
        <p:nvSpPr>
          <p:cNvPr id="4" name="六边形 3"/>
          <p:cNvSpPr>
            <a:spLocks noChangeAspect="1"/>
          </p:cNvSpPr>
          <p:nvPr userDrawn="1"/>
        </p:nvSpPr>
        <p:spPr>
          <a:xfrm rot="5400000">
            <a:off x="540000" y="6472800"/>
            <a:ext cx="192096" cy="1656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灯片编号占位符 5"/>
          <p:cNvSpPr>
            <a:spLocks noGrp="1"/>
          </p:cNvSpPr>
          <p:nvPr>
            <p:ph type="sldNum" sz="quarter" idx="33"/>
          </p:nvPr>
        </p:nvSpPr>
        <p:spPr>
          <a:xfrm>
            <a:off x="446400" y="6372983"/>
            <a:ext cx="379156" cy="365125"/>
          </a:xfrm>
          <a:prstGeom prst="rect">
            <a:avLst/>
          </a:prstGeom>
        </p:spPr>
        <p:txBody>
          <a:bodyPr anchor="ctr" anchorCtr="1"/>
          <a:lstStyle>
            <a:lvl1pPr algn="ctr">
              <a:defRPr sz="600" b="0" i="0">
                <a:solidFill>
                  <a:srgbClr val="002FA7"/>
                </a:solidFill>
                <a:latin typeface="微软雅黑" panose="020B0503020204020204" pitchFamily="34" charset="-122"/>
                <a:ea typeface="微软雅黑" panose="020B0503020204020204" pitchFamily="34" charset="-122"/>
              </a:defRPr>
            </a:lvl1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白底">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9792338" y="6458400"/>
            <a:ext cx="1845555" cy="187200"/>
          </a:xfrm>
          <a:prstGeom prst="rect">
            <a:avLst/>
          </a:prstGeom>
        </p:spPr>
      </p:pic>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latin typeface="Arial" panose="020B0604020202020204" pitchFamily="34" charset="0"/>
                <a:ea typeface="微软雅黑" panose="020B0503020204020204" pitchFamily="34" charset="-122"/>
              </a:defRPr>
            </a:lvl1pPr>
          </a:lstStyle>
          <a:p>
            <a:r>
              <a:rPr kumimoji="1" lang="zh-CN" altLang="en-US" dirty="0"/>
              <a:t>单击此处编辑标题</a:t>
            </a:r>
            <a:endParaRPr kumimoji="1" lang="zh-CN" altLang="en-US" dirty="0"/>
          </a:p>
        </p:txBody>
      </p:sp>
      <p:sp>
        <p:nvSpPr>
          <p:cNvPr id="4" name="文本占位符 3"/>
          <p:cNvSpPr>
            <a:spLocks noGrp="1"/>
          </p:cNvSpPr>
          <p:nvPr>
            <p:ph type="body" sz="half" idx="2" hasCustomPrompt="1"/>
          </p:nvPr>
        </p:nvSpPr>
        <p:spPr>
          <a:xfrm>
            <a:off x="460800" y="1065600"/>
            <a:ext cx="11282028" cy="288000"/>
          </a:xfrm>
          <a:prstGeom prst="rect">
            <a:avLst/>
          </a:prstGeom>
        </p:spPr>
        <p:txBody>
          <a:bodyPr anchor="ctr">
            <a:normAutofit/>
          </a:bodyPr>
          <a:lstStyle>
            <a:lvl1pPr marL="0" indent="0">
              <a:buNone/>
              <a:defRPr sz="1400" b="0" i="0" baseline="0">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单击此处编辑副标题</a:t>
            </a:r>
            <a:endParaRPr kumimoji="1" lang="zh-CN" altLang="en-US" dirty="0"/>
          </a:p>
        </p:txBody>
      </p:sp>
      <p:sp>
        <p:nvSpPr>
          <p:cNvPr id="8" name="文本占位符 3"/>
          <p:cNvSpPr>
            <a:spLocks noGrp="1"/>
          </p:cNvSpPr>
          <p:nvPr>
            <p:ph type="body" sz="half" idx="10" hasCustomPrompt="1"/>
          </p:nvPr>
        </p:nvSpPr>
        <p:spPr>
          <a:xfrm>
            <a:off x="460793" y="1440844"/>
            <a:ext cx="11282028" cy="4867881"/>
          </a:xfrm>
          <a:prstGeom prst="rect">
            <a:avLst/>
          </a:prstGeom>
        </p:spPr>
        <p:txBody>
          <a:bodyPr anchor="t" anchorCtr="0">
            <a:normAutofit/>
          </a:bodyPr>
          <a:lstStyle>
            <a:lvl1pPr marL="0" indent="0">
              <a:lnSpc>
                <a:spcPct val="150000"/>
              </a:lnSpc>
              <a:spcBef>
                <a:spcPts val="0"/>
              </a:spcBef>
              <a:buNone/>
              <a:defRPr sz="1200" b="0" i="0" baseline="0">
                <a:solidFill>
                  <a:schemeClr val="tx1">
                    <a:lumMod val="75000"/>
                    <a:lumOff val="25000"/>
                  </a:schemeClr>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正文内容</a:t>
            </a:r>
            <a:endParaRPr kumimoji="1" lang="zh-CN" altLang="en-US" dirty="0"/>
          </a:p>
        </p:txBody>
      </p:sp>
      <p:sp>
        <p:nvSpPr>
          <p:cNvPr id="6" name="六边形 5"/>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蓝底">
    <p:bg>
      <p:bgPr>
        <a:gradFill>
          <a:gsLst>
            <a:gs pos="0">
              <a:srgbClr val="3165F3"/>
            </a:gs>
            <a:gs pos="100000">
              <a:srgbClr val="002FA7"/>
            </a:gs>
          </a:gsLst>
          <a:lin ang="54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792000" y="6458400"/>
            <a:ext cx="1845556" cy="187200"/>
          </a:xfrm>
          <a:prstGeom prst="rect">
            <a:avLst/>
          </a:prstGeom>
        </p:spPr>
      </p:pic>
      <p:sp>
        <p:nvSpPr>
          <p:cNvPr id="8" name="六边形 7"/>
          <p:cNvSpPr>
            <a:spLocks noChangeAspect="1"/>
          </p:cNvSpPr>
          <p:nvPr userDrawn="1"/>
        </p:nvSpPr>
        <p:spPr>
          <a:xfrm rot="5400000">
            <a:off x="540000" y="6472800"/>
            <a:ext cx="192096" cy="1656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灯片编号占位符 5"/>
          <p:cNvSpPr>
            <a:spLocks noGrp="1"/>
          </p:cNvSpPr>
          <p:nvPr>
            <p:ph type="sldNum" sz="quarter" idx="33"/>
          </p:nvPr>
        </p:nvSpPr>
        <p:spPr>
          <a:xfrm>
            <a:off x="446400" y="6372983"/>
            <a:ext cx="379156" cy="365125"/>
          </a:xfrm>
          <a:prstGeom prst="rect">
            <a:avLst/>
          </a:prstGeom>
        </p:spPr>
        <p:txBody>
          <a:bodyPr anchor="ctr" anchorCtr="1"/>
          <a:lstStyle>
            <a:lvl1pPr algn="ctr">
              <a:defRPr sz="600" b="0" i="0">
                <a:solidFill>
                  <a:srgbClr val="002FA7"/>
                </a:solidFill>
                <a:latin typeface="微软雅黑" panose="020B0503020204020204" pitchFamily="34" charset="-122"/>
                <a:ea typeface="微软雅黑" panose="020B0503020204020204" pitchFamily="34" charset="-122"/>
              </a:defRPr>
            </a:lvl1pPr>
          </a:lstStyle>
          <a:p>
            <a:fld id="{665EB1C3-3A1F-5444-83DA-CFB0D9AA77F2}" type="slidenum">
              <a:rPr kumimoji="1" lang="zh-CN" altLang="en-US" smtClean="0"/>
            </a:fld>
            <a:endParaRPr kumimoji="1" lang="zh-CN" altLang="en-US" dirty="0"/>
          </a:p>
        </p:txBody>
      </p:sp>
      <p:sp>
        <p:nvSpPr>
          <p:cNvPr id="6"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solidFill>
                  <a:schemeClr val="bg1"/>
                </a:solidFill>
                <a:latin typeface="Arial" panose="020B0604020202020204" pitchFamily="34" charset="0"/>
                <a:ea typeface="微软雅黑" panose="020B0503020204020204" pitchFamily="34" charset="-122"/>
              </a:defRPr>
            </a:lvl1pPr>
          </a:lstStyle>
          <a:p>
            <a:r>
              <a:rPr kumimoji="1" lang="zh-CN" altLang="en-US" dirty="0"/>
              <a:t>单击此处编辑标题</a:t>
            </a:r>
            <a:endParaRPr kumimoji="1" lang="zh-CN" altLang="en-US" dirty="0"/>
          </a:p>
        </p:txBody>
      </p:sp>
      <p:sp>
        <p:nvSpPr>
          <p:cNvPr id="9" name="文本占位符 3"/>
          <p:cNvSpPr>
            <a:spLocks noGrp="1"/>
          </p:cNvSpPr>
          <p:nvPr>
            <p:ph type="body" sz="half" idx="2" hasCustomPrompt="1"/>
          </p:nvPr>
        </p:nvSpPr>
        <p:spPr>
          <a:xfrm>
            <a:off x="460800" y="1065600"/>
            <a:ext cx="11282028" cy="288000"/>
          </a:xfrm>
          <a:prstGeom prst="rect">
            <a:avLst/>
          </a:prstGeom>
        </p:spPr>
        <p:txBody>
          <a:bodyPr anchor="ctr">
            <a:normAutofit/>
          </a:bodyPr>
          <a:lstStyle>
            <a:lvl1pPr marL="0" indent="0">
              <a:buNone/>
              <a:defRPr sz="14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单击此处编辑副标题</a:t>
            </a:r>
            <a:endParaRPr kumimoji="1" lang="zh-CN" altLang="en-US" dirty="0"/>
          </a:p>
        </p:txBody>
      </p:sp>
      <p:sp>
        <p:nvSpPr>
          <p:cNvPr id="10" name="文本占位符 3"/>
          <p:cNvSpPr>
            <a:spLocks noGrp="1"/>
          </p:cNvSpPr>
          <p:nvPr>
            <p:ph type="body" sz="half" idx="10" hasCustomPrompt="1"/>
          </p:nvPr>
        </p:nvSpPr>
        <p:spPr>
          <a:xfrm>
            <a:off x="460793" y="1440000"/>
            <a:ext cx="11282028" cy="4867200"/>
          </a:xfrm>
          <a:prstGeom prst="rect">
            <a:avLst/>
          </a:prstGeom>
        </p:spPr>
        <p:txBody>
          <a:bodyPr anchor="t" anchorCtr="0">
            <a:normAutofit/>
          </a:bodyPr>
          <a:lstStyle>
            <a:lvl1pPr marL="0" indent="0">
              <a:lnSpc>
                <a:spcPct val="150000"/>
              </a:lnSpc>
              <a:spcBef>
                <a:spcPts val="0"/>
              </a:spcBef>
              <a:buNone/>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正文内容</a:t>
            </a:r>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_带logo">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792338" y="6458400"/>
            <a:ext cx="1845555" cy="187200"/>
          </a:xfrm>
          <a:prstGeom prst="rect">
            <a:avLst/>
          </a:prstGeom>
        </p:spPr>
      </p:pic>
      <p:sp>
        <p:nvSpPr>
          <p:cNvPr id="8" name="六边形 7"/>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_无logo">
    <p:spTree>
      <p:nvGrpSpPr>
        <p:cNvPr id="1" name=""/>
        <p:cNvGrpSpPr/>
        <p:nvPr/>
      </p:nvGrpSpPr>
      <p:grpSpPr>
        <a:xfrm>
          <a:off x="0" y="0"/>
          <a:ext cx="0" cy="0"/>
          <a:chOff x="0" y="0"/>
          <a:chExt cx="0" cy="0"/>
        </a:xfrm>
      </p:grpSpPr>
      <p:sp>
        <p:nvSpPr>
          <p:cNvPr id="2" name="六边形 1"/>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a:solidFill>
                  <a:schemeClr val="bg1"/>
                </a:solidFill>
                <a:latin typeface="微软雅黑" panose="020B0503020204020204" pitchFamily="34" charset="-122"/>
                <a:ea typeface="微软雅黑" panose="020B0503020204020204" pitchFamily="34" charset="-122"/>
              </a:defRPr>
            </a:lvl1pPr>
          </a:lstStyle>
          <a:p>
            <a:r>
              <a:rPr kumimoji="1" lang="zh-CN" altLang="en-US" dirty="0"/>
              <a:t>目录页</a:t>
            </a:r>
            <a:r>
              <a:rPr kumimoji="1" lang="en-US" altLang="zh-CN" dirty="0"/>
              <a:t>_1</a:t>
            </a:r>
            <a:endParaRPr kumimoji="1" lang="zh-CN" altLang="en-US" dirty="0"/>
          </a:p>
        </p:txBody>
      </p:sp>
      <p:sp>
        <p:nvSpPr>
          <p:cNvPr id="6" name="文本占位符 3"/>
          <p:cNvSpPr>
            <a:spLocks noGrp="1"/>
          </p:cNvSpPr>
          <p:nvPr>
            <p:ph type="body" sz="half" idx="34" hasCustomPrompt="1"/>
          </p:nvPr>
        </p:nvSpPr>
        <p:spPr>
          <a:xfrm>
            <a:off x="460792" y="1052514"/>
            <a:ext cx="11282028" cy="5256212"/>
          </a:xfrm>
          <a:prstGeom prst="rect">
            <a:avLst/>
          </a:prstGeom>
        </p:spPr>
        <p:txBody>
          <a:bodyPr anchor="t">
            <a:noAutofit/>
          </a:bodyPr>
          <a:lstStyle>
            <a:lvl1pPr marL="171450" indent="-171450">
              <a:lnSpc>
                <a:spcPct val="200000"/>
              </a:lnSpc>
              <a:spcBef>
                <a:spcPts val="0"/>
              </a:spcBef>
              <a:buFont typeface="Wingdings" panose="05000000000000000000" pitchFamily="2" charset="2"/>
              <a:buChar char="l"/>
              <a:defRPr sz="1600" b="1" i="0" baseline="0">
                <a:solidFill>
                  <a:schemeClr val="bg1"/>
                </a:solidFill>
                <a:latin typeface="Arial" panose="020B0604020202020204" pitchFamily="34" charset="0"/>
                <a:ea typeface="微软雅黑" panose="020B0503020204020204" pitchFamily="34" charset="-122"/>
              </a:defRPr>
            </a:lvl1pPr>
            <a:lvl2pPr marL="457200" indent="0">
              <a:lnSpc>
                <a:spcPct val="150000"/>
              </a:lnSpc>
              <a:buNone/>
              <a:defRPr sz="1200">
                <a:solidFill>
                  <a:schemeClr val="bg1"/>
                </a:solidFill>
                <a:latin typeface="微软雅黑" panose="020B0503020204020204" pitchFamily="34" charset="-122"/>
                <a:ea typeface="微软雅黑" panose="020B0503020204020204" pitchFamily="34" charset="-122"/>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 单击此处编辑章节标题</a:t>
            </a:r>
            <a:r>
              <a:rPr kumimoji="1" lang="en-US" altLang="zh-CN" dirty="0"/>
              <a:t>1</a:t>
            </a:r>
            <a:endParaRPr kumimoji="1" lang="en-US" altLang="zh-CN" dirty="0"/>
          </a:p>
          <a:p>
            <a:pPr lvl="0"/>
            <a:r>
              <a:rPr kumimoji="1" lang="zh-CN" altLang="en-US" dirty="0"/>
              <a:t> 单击此处编辑章节标题</a:t>
            </a:r>
            <a:r>
              <a:rPr kumimoji="1" lang="en-US" altLang="zh-CN" dirty="0"/>
              <a:t>2</a:t>
            </a:r>
            <a:endParaRPr kumimoji="1" lang="en-US" altLang="zh-CN" dirty="0"/>
          </a:p>
          <a:p>
            <a:pPr lvl="1"/>
            <a:r>
              <a:rPr kumimoji="1" lang="zh-CN" altLang="en-US" dirty="0"/>
              <a:t>章节小标题</a:t>
            </a:r>
            <a:r>
              <a:rPr kumimoji="1" lang="en-US" altLang="zh-CN" dirty="0"/>
              <a:t>2.1</a:t>
            </a:r>
            <a:endParaRPr kumimoji="1" lang="en-US" altLang="zh-CN" dirty="0"/>
          </a:p>
          <a:p>
            <a:pPr lvl="1"/>
            <a:r>
              <a:rPr kumimoji="1" lang="zh-CN" altLang="en-US" dirty="0"/>
              <a:t>章节小标题</a:t>
            </a:r>
            <a:r>
              <a:rPr kumimoji="1" lang="en-US" altLang="zh-CN" dirty="0"/>
              <a:t>2.2</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3</a:t>
            </a:r>
            <a:endParaRPr kumimoji="1" lang="en-US" altLang="zh-CN" dirty="0"/>
          </a:p>
          <a:p>
            <a:pPr lvl="1"/>
            <a:r>
              <a:rPr kumimoji="1" lang="zh-CN" altLang="en-US" dirty="0"/>
              <a:t>章节小标题</a:t>
            </a:r>
            <a:r>
              <a:rPr kumimoji="1" lang="en-US" altLang="zh-CN" dirty="0"/>
              <a:t>3.1</a:t>
            </a:r>
            <a:endParaRPr kumimoji="1" lang="en-US" altLang="zh-CN" dirty="0"/>
          </a:p>
          <a:p>
            <a:pPr lvl="1"/>
            <a:r>
              <a:rPr kumimoji="1" lang="zh-CN" altLang="en-US" dirty="0"/>
              <a:t>章节小标题</a:t>
            </a:r>
            <a:r>
              <a:rPr kumimoji="1" lang="en-US" altLang="zh-CN" dirty="0"/>
              <a:t>3.2</a:t>
            </a:r>
            <a:endParaRPr kumimoji="1" lang="en-US" altLang="zh-CN" dirty="0"/>
          </a:p>
          <a:p>
            <a:pPr marL="457200" marR="0" lvl="1" indent="0" algn="l" defTabSz="914400" rtl="0" eaLnBrk="1" fontAlgn="auto" latinLnBrk="0" hangingPunct="1">
              <a:lnSpc>
                <a:spcPct val="150000"/>
              </a:lnSpc>
              <a:spcBef>
                <a:spcPts val="500"/>
              </a:spcBef>
              <a:spcAft>
                <a:spcPts val="0"/>
              </a:spcAft>
              <a:buClrTx/>
              <a:buSzTx/>
              <a:buFont typeface="Arial" panose="020B0604020202020204" pitchFamily="34" charset="0"/>
              <a:buNone/>
              <a:defRPr/>
            </a:pPr>
            <a:r>
              <a:rPr kumimoji="1" lang="zh-CN" altLang="en-US" dirty="0"/>
              <a:t>章节小标题</a:t>
            </a:r>
            <a:r>
              <a:rPr kumimoji="1" lang="en-US" altLang="zh-CN" dirty="0"/>
              <a:t>3.3</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4</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5</a:t>
            </a:r>
            <a:endParaRPr kumimoji="1" lang="en-US" altLang="zh-CN" dirty="0"/>
          </a:p>
        </p:txBody>
      </p:sp>
      <p:pic>
        <p:nvPicPr>
          <p:cNvPr id="16" name="图片 15"/>
          <p:cNvPicPr>
            <a:picLocks noChangeAspect="1"/>
          </p:cNvPicPr>
          <p:nvPr userDrawn="1"/>
        </p:nvPicPr>
        <p:blipFill>
          <a:blip r:embed="rId3"/>
          <a:stretch>
            <a:fillRect/>
          </a:stretch>
        </p:blipFill>
        <p:spPr>
          <a:xfrm>
            <a:off x="9792000" y="6458400"/>
            <a:ext cx="1845556" cy="1872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460625" y="3054600"/>
            <a:ext cx="11282400" cy="748800"/>
          </a:xfrm>
          <a:prstGeom prst="rect">
            <a:avLst/>
          </a:prstGeom>
        </p:spPr>
        <p:txBody>
          <a:bodyPr anchor="ctr">
            <a:normAutofit/>
          </a:bodyPr>
          <a:lstStyle>
            <a:lvl1pPr algn="l">
              <a:defRPr sz="4000" b="1" i="0">
                <a:solidFill>
                  <a:schemeClr val="bg1"/>
                </a:solidFill>
                <a:latin typeface="Arial" panose="020B0604020202020204" pitchFamily="34" charset="0"/>
                <a:ea typeface="微软雅黑" panose="020B0503020204020204" pitchFamily="34" charset="-122"/>
                <a:cs typeface="Arial" panose="020B0604020202020204" pitchFamily="34" charset="0"/>
              </a:defRPr>
            </a:lvl1pPr>
          </a:lstStyle>
          <a:p>
            <a:r>
              <a:rPr kumimoji="1" lang="en-US" altLang="zh-CN" dirty="0"/>
              <a:t>THANKS</a:t>
            </a:r>
            <a:endParaRPr kumimoji="1" lang="zh-CN" altLang="en-US" dirty="0"/>
          </a:p>
        </p:txBody>
      </p:sp>
      <p:pic>
        <p:nvPicPr>
          <p:cNvPr id="3" name="图片 2"/>
          <p:cNvPicPr>
            <a:picLocks noChangeAspect="1"/>
          </p:cNvPicPr>
          <p:nvPr userDrawn="1"/>
        </p:nvPicPr>
        <p:blipFill>
          <a:blip r:embed="rId3"/>
          <a:stretch>
            <a:fillRect/>
          </a:stretch>
        </p:blipFill>
        <p:spPr>
          <a:xfrm>
            <a:off x="550863" y="6175988"/>
            <a:ext cx="2732848" cy="277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solidFill>
                  <a:schemeClr val="bg1"/>
                </a:solidFill>
                <a:latin typeface="微软雅黑" panose="020B0503020204020204" pitchFamily="34" charset="-122"/>
                <a:ea typeface="微软雅黑" panose="020B0503020204020204" pitchFamily="34" charset="-122"/>
              </a:defRPr>
            </a:lvl1pPr>
          </a:lstStyle>
          <a:p>
            <a:r>
              <a:rPr kumimoji="1" lang="zh-CN" altLang="en-US" dirty="0"/>
              <a:t>目录页</a:t>
            </a:r>
            <a:r>
              <a:rPr kumimoji="1" lang="en-US" altLang="zh-CN" dirty="0"/>
              <a:t>_2</a:t>
            </a:r>
            <a:endParaRPr kumimoji="1" lang="zh-CN" altLang="en-US" dirty="0"/>
          </a:p>
        </p:txBody>
      </p:sp>
      <p:sp>
        <p:nvSpPr>
          <p:cNvPr id="3" name="文本占位符 3"/>
          <p:cNvSpPr>
            <a:spLocks noGrp="1"/>
          </p:cNvSpPr>
          <p:nvPr>
            <p:ph type="body" sz="half" idx="33" hasCustomPrompt="1"/>
          </p:nvPr>
        </p:nvSpPr>
        <p:spPr>
          <a:xfrm>
            <a:off x="1049191" y="1766133"/>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 name="文本占位符 3"/>
          <p:cNvSpPr>
            <a:spLocks noGrp="1"/>
          </p:cNvSpPr>
          <p:nvPr>
            <p:ph type="body" sz="half" idx="34" hasCustomPrompt="1"/>
          </p:nvPr>
        </p:nvSpPr>
        <p:spPr>
          <a:xfrm>
            <a:off x="1049191" y="2078537"/>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21" name="文本占位符 3"/>
          <p:cNvSpPr>
            <a:spLocks noGrp="1"/>
          </p:cNvSpPr>
          <p:nvPr>
            <p:ph type="body" sz="half" idx="21" hasCustomPrompt="1"/>
          </p:nvPr>
        </p:nvSpPr>
        <p:spPr>
          <a:xfrm>
            <a:off x="1049191" y="3993824"/>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2" name="文本占位符 3"/>
          <p:cNvSpPr>
            <a:spLocks noGrp="1"/>
          </p:cNvSpPr>
          <p:nvPr>
            <p:ph type="body" sz="half" idx="22" hasCustomPrompt="1"/>
          </p:nvPr>
        </p:nvSpPr>
        <p:spPr>
          <a:xfrm>
            <a:off x="1049191" y="4306228"/>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62" name="文本占位符 3"/>
          <p:cNvSpPr>
            <a:spLocks noGrp="1"/>
          </p:cNvSpPr>
          <p:nvPr>
            <p:ph type="body" sz="half" idx="35" hasCustomPrompt="1"/>
          </p:nvPr>
        </p:nvSpPr>
        <p:spPr>
          <a:xfrm>
            <a:off x="4946930" y="1767602"/>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4" name="文本占位符 3"/>
          <p:cNvSpPr>
            <a:spLocks noGrp="1"/>
          </p:cNvSpPr>
          <p:nvPr>
            <p:ph type="body" sz="half" idx="36" hasCustomPrompt="1"/>
          </p:nvPr>
        </p:nvSpPr>
        <p:spPr>
          <a:xfrm>
            <a:off x="4946930" y="2077202"/>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66" name="文本占位符 3"/>
          <p:cNvSpPr>
            <a:spLocks noGrp="1"/>
          </p:cNvSpPr>
          <p:nvPr>
            <p:ph type="body" sz="half" idx="37" hasCustomPrompt="1"/>
          </p:nvPr>
        </p:nvSpPr>
        <p:spPr>
          <a:xfrm>
            <a:off x="4946930" y="3993826"/>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7" name="文本占位符 3"/>
          <p:cNvSpPr>
            <a:spLocks noGrp="1"/>
          </p:cNvSpPr>
          <p:nvPr>
            <p:ph type="body" sz="half" idx="38" hasCustomPrompt="1"/>
          </p:nvPr>
        </p:nvSpPr>
        <p:spPr>
          <a:xfrm>
            <a:off x="4946930" y="4306230"/>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pic>
        <p:nvPicPr>
          <p:cNvPr id="16" name="图片 15"/>
          <p:cNvPicPr>
            <a:picLocks noChangeAspect="1"/>
          </p:cNvPicPr>
          <p:nvPr userDrawn="1"/>
        </p:nvPicPr>
        <p:blipFill>
          <a:blip r:embed="rId3"/>
          <a:stretch>
            <a:fillRect/>
          </a:stretch>
        </p:blipFill>
        <p:spPr>
          <a:xfrm>
            <a:off x="9792000" y="6458400"/>
            <a:ext cx="1845556" cy="187200"/>
          </a:xfrm>
          <a:prstGeom prst="rect">
            <a:avLst/>
          </a:prstGeom>
        </p:spPr>
      </p:pic>
      <p:sp>
        <p:nvSpPr>
          <p:cNvPr id="23" name="文本占位符 3"/>
          <p:cNvSpPr>
            <a:spLocks noGrp="1"/>
          </p:cNvSpPr>
          <p:nvPr>
            <p:ph type="body" sz="half" idx="39" hasCustomPrompt="1"/>
          </p:nvPr>
        </p:nvSpPr>
        <p:spPr>
          <a:xfrm>
            <a:off x="9013445" y="1767600"/>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4" name="文本占位符 3"/>
          <p:cNvSpPr>
            <a:spLocks noGrp="1"/>
          </p:cNvSpPr>
          <p:nvPr>
            <p:ph type="body" sz="half" idx="40" hasCustomPrompt="1"/>
          </p:nvPr>
        </p:nvSpPr>
        <p:spPr>
          <a:xfrm>
            <a:off x="9013445" y="2077200"/>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25" name="文本占位符 3"/>
          <p:cNvSpPr>
            <a:spLocks noGrp="1"/>
          </p:cNvSpPr>
          <p:nvPr>
            <p:ph type="body" sz="half" idx="41" hasCustomPrompt="1"/>
          </p:nvPr>
        </p:nvSpPr>
        <p:spPr>
          <a:xfrm>
            <a:off x="9013445" y="3993824"/>
            <a:ext cx="2729376" cy="288000"/>
          </a:xfrm>
          <a:prstGeom prst="rect">
            <a:avLst/>
          </a:prstGeom>
        </p:spPr>
        <p:txBody>
          <a:bodyPr anchor="ctr">
            <a:noAutofit/>
          </a:bodyPr>
          <a:lstStyle>
            <a:lvl1pPr marL="0" indent="0">
              <a:buNone/>
              <a:defRPr sz="1400" b="1"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6" name="文本占位符 3"/>
          <p:cNvSpPr>
            <a:spLocks noGrp="1"/>
          </p:cNvSpPr>
          <p:nvPr>
            <p:ph type="body" sz="half" idx="42" hasCustomPrompt="1"/>
          </p:nvPr>
        </p:nvSpPr>
        <p:spPr>
          <a:xfrm>
            <a:off x="9013445" y="4306228"/>
            <a:ext cx="2729376" cy="1311686"/>
          </a:xfrm>
          <a:prstGeom prst="rect">
            <a:avLst/>
          </a:prstGeom>
        </p:spPr>
        <p:txBody>
          <a:bodyPr anchor="t">
            <a:noAutofit/>
          </a:bodyPr>
          <a:lstStyle>
            <a:lvl1pPr marL="171450" indent="-171450">
              <a:lnSpc>
                <a:spcPct val="200000"/>
              </a:lnSpc>
              <a:spcBef>
                <a:spcPts val="0"/>
              </a:spcBef>
              <a:buFont typeface="Arial" panose="020B0604020202020204" pitchFamily="34" charset="0"/>
              <a:buChar char="•"/>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标题_白底">
    <p:spTree>
      <p:nvGrpSpPr>
        <p:cNvPr id="1" name=""/>
        <p:cNvGrpSpPr/>
        <p:nvPr/>
      </p:nvGrpSpPr>
      <p:grpSpPr>
        <a:xfrm>
          <a:off x="0" y="0"/>
          <a:ext cx="0" cy="0"/>
          <a:chOff x="0" y="0"/>
          <a:chExt cx="0" cy="0"/>
        </a:xfrm>
      </p:grpSpPr>
      <p:sp>
        <p:nvSpPr>
          <p:cNvPr id="8" name="六边形 7"/>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hasCustomPrompt="1"/>
          </p:nvPr>
        </p:nvSpPr>
        <p:spPr>
          <a:xfrm>
            <a:off x="460623" y="3054600"/>
            <a:ext cx="11282400" cy="748800"/>
          </a:xfrm>
          <a:prstGeom prst="rect">
            <a:avLst/>
          </a:prstGeom>
        </p:spPr>
        <p:txBody>
          <a:bodyPr anchor="b">
            <a:normAutofit/>
          </a:bodyPr>
          <a:lstStyle>
            <a:lvl1pPr algn="l">
              <a:defRPr sz="4000" b="1" i="0" baseline="0">
                <a:latin typeface="Arial" panose="020B0604020202020204" pitchFamily="34" charset="0"/>
                <a:ea typeface="微软雅黑" panose="020B0503020204020204" pitchFamily="34" charset="-122"/>
              </a:defRPr>
            </a:lvl1pPr>
          </a:lstStyle>
          <a:p>
            <a:r>
              <a:rPr kumimoji="1" lang="zh-CN" altLang="en-US" dirty="0"/>
              <a:t>单击此处编辑章节标题</a:t>
            </a:r>
            <a:endParaRPr kumimoji="1" lang="zh-CN" altLang="en-US" dirty="0"/>
          </a:p>
        </p:txBody>
      </p:sp>
      <p:sp>
        <p:nvSpPr>
          <p:cNvPr id="4"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pic>
        <p:nvPicPr>
          <p:cNvPr id="7" name="图片 6"/>
          <p:cNvPicPr>
            <a:picLocks noChangeAspect="1"/>
          </p:cNvPicPr>
          <p:nvPr userDrawn="1"/>
        </p:nvPicPr>
        <p:blipFill>
          <a:blip r:embed="rId2"/>
          <a:stretch>
            <a:fillRect/>
          </a:stretch>
        </p:blipFill>
        <p:spPr>
          <a:xfrm>
            <a:off x="9792338" y="6458400"/>
            <a:ext cx="1845555" cy="187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标题_蓝底">
    <p:bg>
      <p:bgPr>
        <a:gradFill>
          <a:gsLst>
            <a:gs pos="0">
              <a:srgbClr val="3165F3"/>
            </a:gs>
            <a:gs pos="100000">
              <a:srgbClr val="002FA7"/>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57157" y="3054600"/>
            <a:ext cx="11282400" cy="748800"/>
          </a:xfrm>
          <a:prstGeom prst="rect">
            <a:avLst/>
          </a:prstGeom>
        </p:spPr>
        <p:txBody>
          <a:bodyPr anchor="b">
            <a:normAutofit/>
          </a:bodyPr>
          <a:lstStyle>
            <a:lvl1pPr algn="l">
              <a:defRPr sz="4000" b="1" i="0" baseline="0">
                <a:solidFill>
                  <a:schemeClr val="bg1"/>
                </a:solidFill>
                <a:latin typeface="Arial" panose="020B0604020202020204" pitchFamily="34" charset="0"/>
                <a:ea typeface="微软雅黑" panose="020B0503020204020204" pitchFamily="34" charset="-122"/>
              </a:defRPr>
            </a:lvl1pPr>
          </a:lstStyle>
          <a:p>
            <a:r>
              <a:rPr kumimoji="1" lang="zh-CN" altLang="en-US" dirty="0"/>
              <a:t>单击此处编辑章节标题</a:t>
            </a:r>
            <a:endParaRPr kumimoji="1" lang="zh-CN" altLang="en-US" dirty="0"/>
          </a:p>
        </p:txBody>
      </p:sp>
      <p:pic>
        <p:nvPicPr>
          <p:cNvPr id="3" name="图片 2"/>
          <p:cNvPicPr>
            <a:picLocks noChangeAspect="1"/>
          </p:cNvPicPr>
          <p:nvPr userDrawn="1"/>
        </p:nvPicPr>
        <p:blipFill>
          <a:blip r:embed="rId2"/>
          <a:stretch>
            <a:fillRect/>
          </a:stretch>
        </p:blipFill>
        <p:spPr>
          <a:xfrm>
            <a:off x="9792000" y="6458400"/>
            <a:ext cx="1845556" cy="187200"/>
          </a:xfrm>
          <a:prstGeom prst="rect">
            <a:avLst/>
          </a:prstGeom>
        </p:spPr>
      </p:pic>
      <p:sp>
        <p:nvSpPr>
          <p:cNvPr id="4" name="六边形 3"/>
          <p:cNvSpPr>
            <a:spLocks noChangeAspect="1"/>
          </p:cNvSpPr>
          <p:nvPr userDrawn="1"/>
        </p:nvSpPr>
        <p:spPr>
          <a:xfrm rot="5400000">
            <a:off x="540000" y="6472800"/>
            <a:ext cx="192096" cy="1656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灯片编号占位符 5"/>
          <p:cNvSpPr>
            <a:spLocks noGrp="1"/>
          </p:cNvSpPr>
          <p:nvPr>
            <p:ph type="sldNum" sz="quarter" idx="33"/>
          </p:nvPr>
        </p:nvSpPr>
        <p:spPr>
          <a:xfrm>
            <a:off x="446400" y="6372983"/>
            <a:ext cx="379156" cy="365125"/>
          </a:xfrm>
          <a:prstGeom prst="rect">
            <a:avLst/>
          </a:prstGeom>
        </p:spPr>
        <p:txBody>
          <a:bodyPr anchor="ctr" anchorCtr="1"/>
          <a:lstStyle>
            <a:lvl1pPr algn="ctr">
              <a:defRPr sz="600" b="0" i="0">
                <a:solidFill>
                  <a:srgbClr val="002FA7"/>
                </a:solidFill>
                <a:latin typeface="微软雅黑" panose="020B0503020204020204" pitchFamily="34" charset="-122"/>
                <a:ea typeface="微软雅黑" panose="020B0503020204020204" pitchFamily="34" charset="-122"/>
              </a:defRPr>
            </a:lvl1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白底">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9792338" y="6458400"/>
            <a:ext cx="1845555" cy="187200"/>
          </a:xfrm>
          <a:prstGeom prst="rect">
            <a:avLst/>
          </a:prstGeom>
        </p:spPr>
      </p:pic>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latin typeface="Arial" panose="020B0604020202020204" pitchFamily="34" charset="0"/>
                <a:ea typeface="微软雅黑" panose="020B0503020204020204" pitchFamily="34" charset="-122"/>
              </a:defRPr>
            </a:lvl1pPr>
          </a:lstStyle>
          <a:p>
            <a:r>
              <a:rPr kumimoji="1" lang="zh-CN" altLang="en-US" dirty="0"/>
              <a:t>单击此处编辑标题</a:t>
            </a:r>
            <a:endParaRPr kumimoji="1" lang="zh-CN" altLang="en-US" dirty="0"/>
          </a:p>
        </p:txBody>
      </p:sp>
      <p:sp>
        <p:nvSpPr>
          <p:cNvPr id="4" name="文本占位符 3"/>
          <p:cNvSpPr>
            <a:spLocks noGrp="1"/>
          </p:cNvSpPr>
          <p:nvPr>
            <p:ph type="body" sz="half" idx="2" hasCustomPrompt="1"/>
          </p:nvPr>
        </p:nvSpPr>
        <p:spPr>
          <a:xfrm>
            <a:off x="460800" y="1065600"/>
            <a:ext cx="11282028" cy="288000"/>
          </a:xfrm>
          <a:prstGeom prst="rect">
            <a:avLst/>
          </a:prstGeom>
        </p:spPr>
        <p:txBody>
          <a:bodyPr anchor="ctr">
            <a:normAutofit/>
          </a:bodyPr>
          <a:lstStyle>
            <a:lvl1pPr marL="0" indent="0">
              <a:buNone/>
              <a:defRPr sz="1400" b="0" i="0" baseline="0">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单击此处编辑副标题</a:t>
            </a:r>
            <a:endParaRPr kumimoji="1" lang="zh-CN" altLang="en-US" dirty="0"/>
          </a:p>
        </p:txBody>
      </p:sp>
      <p:sp>
        <p:nvSpPr>
          <p:cNvPr id="8" name="文本占位符 3"/>
          <p:cNvSpPr>
            <a:spLocks noGrp="1"/>
          </p:cNvSpPr>
          <p:nvPr>
            <p:ph type="body" sz="half" idx="10" hasCustomPrompt="1"/>
          </p:nvPr>
        </p:nvSpPr>
        <p:spPr>
          <a:xfrm>
            <a:off x="460793" y="1440844"/>
            <a:ext cx="11282028" cy="4867881"/>
          </a:xfrm>
          <a:prstGeom prst="rect">
            <a:avLst/>
          </a:prstGeom>
        </p:spPr>
        <p:txBody>
          <a:bodyPr anchor="t" anchorCtr="0">
            <a:normAutofit/>
          </a:bodyPr>
          <a:lstStyle>
            <a:lvl1pPr marL="0" indent="0">
              <a:lnSpc>
                <a:spcPct val="150000"/>
              </a:lnSpc>
              <a:spcBef>
                <a:spcPts val="0"/>
              </a:spcBef>
              <a:buNone/>
              <a:defRPr sz="1200" b="0" i="0" baseline="0">
                <a:solidFill>
                  <a:schemeClr val="tx1">
                    <a:lumMod val="75000"/>
                    <a:lumOff val="25000"/>
                  </a:schemeClr>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正文内容</a:t>
            </a:r>
            <a:endParaRPr kumimoji="1" lang="zh-CN" altLang="en-US" dirty="0"/>
          </a:p>
        </p:txBody>
      </p:sp>
      <p:sp>
        <p:nvSpPr>
          <p:cNvPr id="6" name="六边形 5"/>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蓝底">
    <p:bg>
      <p:bgPr>
        <a:gradFill>
          <a:gsLst>
            <a:gs pos="0">
              <a:srgbClr val="3165F3"/>
            </a:gs>
            <a:gs pos="100000">
              <a:srgbClr val="002FA7"/>
            </a:gs>
          </a:gsLst>
          <a:lin ang="54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792000" y="6458400"/>
            <a:ext cx="1845556" cy="187200"/>
          </a:xfrm>
          <a:prstGeom prst="rect">
            <a:avLst/>
          </a:prstGeom>
        </p:spPr>
      </p:pic>
      <p:sp>
        <p:nvSpPr>
          <p:cNvPr id="8" name="六边形 7"/>
          <p:cNvSpPr>
            <a:spLocks noChangeAspect="1"/>
          </p:cNvSpPr>
          <p:nvPr userDrawn="1"/>
        </p:nvSpPr>
        <p:spPr>
          <a:xfrm rot="5400000">
            <a:off x="540000" y="6472800"/>
            <a:ext cx="192096" cy="1656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灯片编号占位符 5"/>
          <p:cNvSpPr>
            <a:spLocks noGrp="1"/>
          </p:cNvSpPr>
          <p:nvPr>
            <p:ph type="sldNum" sz="quarter" idx="33"/>
          </p:nvPr>
        </p:nvSpPr>
        <p:spPr>
          <a:xfrm>
            <a:off x="446400" y="6372983"/>
            <a:ext cx="379156" cy="365125"/>
          </a:xfrm>
          <a:prstGeom prst="rect">
            <a:avLst/>
          </a:prstGeom>
        </p:spPr>
        <p:txBody>
          <a:bodyPr anchor="ctr" anchorCtr="1"/>
          <a:lstStyle>
            <a:lvl1pPr algn="ctr">
              <a:defRPr sz="600" b="0" i="0">
                <a:solidFill>
                  <a:srgbClr val="002FA7"/>
                </a:solidFill>
                <a:latin typeface="微软雅黑" panose="020B0503020204020204" pitchFamily="34" charset="-122"/>
                <a:ea typeface="微软雅黑" panose="020B0503020204020204" pitchFamily="34" charset="-122"/>
              </a:defRPr>
            </a:lvl1pPr>
          </a:lstStyle>
          <a:p>
            <a:fld id="{665EB1C3-3A1F-5444-83DA-CFB0D9AA77F2}" type="slidenum">
              <a:rPr kumimoji="1" lang="zh-CN" altLang="en-US" smtClean="0"/>
            </a:fld>
            <a:endParaRPr kumimoji="1" lang="zh-CN" altLang="en-US" dirty="0"/>
          </a:p>
        </p:txBody>
      </p:sp>
      <p:sp>
        <p:nvSpPr>
          <p:cNvPr id="6"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solidFill>
                  <a:schemeClr val="bg1"/>
                </a:solidFill>
                <a:latin typeface="Arial" panose="020B0604020202020204" pitchFamily="34" charset="0"/>
                <a:ea typeface="微软雅黑" panose="020B0503020204020204" pitchFamily="34" charset="-122"/>
              </a:defRPr>
            </a:lvl1pPr>
          </a:lstStyle>
          <a:p>
            <a:r>
              <a:rPr kumimoji="1" lang="zh-CN" altLang="en-US" dirty="0"/>
              <a:t>单击此处编辑标题</a:t>
            </a:r>
            <a:endParaRPr kumimoji="1" lang="zh-CN" altLang="en-US" dirty="0"/>
          </a:p>
        </p:txBody>
      </p:sp>
      <p:sp>
        <p:nvSpPr>
          <p:cNvPr id="9" name="文本占位符 3"/>
          <p:cNvSpPr>
            <a:spLocks noGrp="1"/>
          </p:cNvSpPr>
          <p:nvPr>
            <p:ph type="body" sz="half" idx="2" hasCustomPrompt="1"/>
          </p:nvPr>
        </p:nvSpPr>
        <p:spPr>
          <a:xfrm>
            <a:off x="460800" y="1065600"/>
            <a:ext cx="11282028" cy="288000"/>
          </a:xfrm>
          <a:prstGeom prst="rect">
            <a:avLst/>
          </a:prstGeom>
        </p:spPr>
        <p:txBody>
          <a:bodyPr anchor="ctr">
            <a:normAutofit/>
          </a:bodyPr>
          <a:lstStyle>
            <a:lvl1pPr marL="0" indent="0">
              <a:buNone/>
              <a:defRPr sz="14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单击此处编辑副标题</a:t>
            </a:r>
            <a:endParaRPr kumimoji="1" lang="zh-CN" altLang="en-US" dirty="0"/>
          </a:p>
        </p:txBody>
      </p:sp>
      <p:sp>
        <p:nvSpPr>
          <p:cNvPr id="10" name="文本占位符 3"/>
          <p:cNvSpPr>
            <a:spLocks noGrp="1"/>
          </p:cNvSpPr>
          <p:nvPr>
            <p:ph type="body" sz="half" idx="10" hasCustomPrompt="1"/>
          </p:nvPr>
        </p:nvSpPr>
        <p:spPr>
          <a:xfrm>
            <a:off x="460793" y="1440000"/>
            <a:ext cx="11282028" cy="4867200"/>
          </a:xfrm>
          <a:prstGeom prst="rect">
            <a:avLst/>
          </a:prstGeom>
        </p:spPr>
        <p:txBody>
          <a:bodyPr anchor="t" anchorCtr="0">
            <a:normAutofit/>
          </a:bodyPr>
          <a:lstStyle>
            <a:lvl1pPr marL="0" indent="0">
              <a:lnSpc>
                <a:spcPct val="150000"/>
              </a:lnSpc>
              <a:spcBef>
                <a:spcPts val="0"/>
              </a:spcBef>
              <a:buNone/>
              <a:defRPr sz="1200" b="0" i="0" baseline="0">
                <a:solidFill>
                  <a:schemeClr val="bg1"/>
                </a:solidFill>
                <a:latin typeface="Arial" panose="020B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正文内容</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_带logo">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792338" y="6458400"/>
            <a:ext cx="1845555" cy="187200"/>
          </a:xfrm>
          <a:prstGeom prst="rect">
            <a:avLst/>
          </a:prstGeom>
        </p:spPr>
      </p:pic>
      <p:sp>
        <p:nvSpPr>
          <p:cNvPr id="8" name="六边形 7"/>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_无logo">
    <p:spTree>
      <p:nvGrpSpPr>
        <p:cNvPr id="1" name=""/>
        <p:cNvGrpSpPr/>
        <p:nvPr/>
      </p:nvGrpSpPr>
      <p:grpSpPr>
        <a:xfrm>
          <a:off x="0" y="0"/>
          <a:ext cx="0" cy="0"/>
          <a:chOff x="0" y="0"/>
          <a:chExt cx="0" cy="0"/>
        </a:xfrm>
      </p:grpSpPr>
      <p:sp>
        <p:nvSpPr>
          <p:cNvPr id="2" name="六边形 1"/>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jpe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7" Type="http://schemas.openxmlformats.org/officeDocument/2006/relationships/notesSlide" Target="../notesSlides/notesSlide1.xml"/><Relationship Id="rId26" Type="http://schemas.openxmlformats.org/officeDocument/2006/relationships/slideLayout" Target="../slideLayouts/slideLayout16.xml"/><Relationship Id="rId25" Type="http://schemas.openxmlformats.org/officeDocument/2006/relationships/image" Target="../media/image29.png"/><Relationship Id="rId24" Type="http://schemas.openxmlformats.org/officeDocument/2006/relationships/image" Target="../media/image28.jpeg"/><Relationship Id="rId23" Type="http://schemas.openxmlformats.org/officeDocument/2006/relationships/image" Target="../media/image27.jpeg"/><Relationship Id="rId22" Type="http://schemas.openxmlformats.org/officeDocument/2006/relationships/image" Target="../media/image26.jpeg"/><Relationship Id="rId21" Type="http://schemas.openxmlformats.org/officeDocument/2006/relationships/image" Target="../media/image25.jpeg"/><Relationship Id="rId20" Type="http://schemas.openxmlformats.org/officeDocument/2006/relationships/image" Target="../media/image24.png"/><Relationship Id="rId2" Type="http://schemas.openxmlformats.org/officeDocument/2006/relationships/image" Target="../media/image6.png"/><Relationship Id="rId19" Type="http://schemas.openxmlformats.org/officeDocument/2006/relationships/image" Target="../media/image23.png"/><Relationship Id="rId18" Type="http://schemas.openxmlformats.org/officeDocument/2006/relationships/image" Target="../media/image22.png"/><Relationship Id="rId17" Type="http://schemas.openxmlformats.org/officeDocument/2006/relationships/image" Target="../media/image21.png"/><Relationship Id="rId16" Type="http://schemas.openxmlformats.org/officeDocument/2006/relationships/image" Target="../media/image20.png"/><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jpeg"/><Relationship Id="rId10" Type="http://schemas.openxmlformats.org/officeDocument/2006/relationships/image" Target="../media/image14.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6.xml"/><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4" Type="http://schemas.openxmlformats.org/officeDocument/2006/relationships/slideLayout" Target="../slideLayouts/slideLayout6.xml"/><Relationship Id="rId73" Type="http://schemas.openxmlformats.org/officeDocument/2006/relationships/tags" Target="../tags/tag80.xml"/><Relationship Id="rId72" Type="http://schemas.openxmlformats.org/officeDocument/2006/relationships/tags" Target="../tags/tag79.xml"/><Relationship Id="rId71" Type="http://schemas.openxmlformats.org/officeDocument/2006/relationships/tags" Target="../tags/tag78.xml"/><Relationship Id="rId70" Type="http://schemas.openxmlformats.org/officeDocument/2006/relationships/tags" Target="../tags/tag77.xml"/><Relationship Id="rId7" Type="http://schemas.openxmlformats.org/officeDocument/2006/relationships/tags" Target="../tags/tag14.xml"/><Relationship Id="rId69" Type="http://schemas.openxmlformats.org/officeDocument/2006/relationships/tags" Target="../tags/tag76.xml"/><Relationship Id="rId68" Type="http://schemas.openxmlformats.org/officeDocument/2006/relationships/tags" Target="../tags/tag75.xml"/><Relationship Id="rId67" Type="http://schemas.openxmlformats.org/officeDocument/2006/relationships/tags" Target="../tags/tag74.xml"/><Relationship Id="rId66" Type="http://schemas.openxmlformats.org/officeDocument/2006/relationships/tags" Target="../tags/tag73.xml"/><Relationship Id="rId65" Type="http://schemas.openxmlformats.org/officeDocument/2006/relationships/tags" Target="../tags/tag72.xml"/><Relationship Id="rId64" Type="http://schemas.openxmlformats.org/officeDocument/2006/relationships/tags" Target="../tags/tag71.xml"/><Relationship Id="rId63" Type="http://schemas.openxmlformats.org/officeDocument/2006/relationships/tags" Target="../tags/tag70.xml"/><Relationship Id="rId62" Type="http://schemas.openxmlformats.org/officeDocument/2006/relationships/tags" Target="../tags/tag69.xml"/><Relationship Id="rId61" Type="http://schemas.openxmlformats.org/officeDocument/2006/relationships/tags" Target="../tags/tag68.xml"/><Relationship Id="rId60" Type="http://schemas.openxmlformats.org/officeDocument/2006/relationships/tags" Target="../tags/tag67.xml"/><Relationship Id="rId6" Type="http://schemas.openxmlformats.org/officeDocument/2006/relationships/tags" Target="../tags/tag13.xml"/><Relationship Id="rId59" Type="http://schemas.openxmlformats.org/officeDocument/2006/relationships/tags" Target="../tags/tag66.xml"/><Relationship Id="rId58" Type="http://schemas.openxmlformats.org/officeDocument/2006/relationships/tags" Target="../tags/tag65.xml"/><Relationship Id="rId57" Type="http://schemas.openxmlformats.org/officeDocument/2006/relationships/tags" Target="../tags/tag64.xml"/><Relationship Id="rId56" Type="http://schemas.openxmlformats.org/officeDocument/2006/relationships/tags" Target="../tags/tag63.xml"/><Relationship Id="rId55" Type="http://schemas.openxmlformats.org/officeDocument/2006/relationships/tags" Target="../tags/tag62.xml"/><Relationship Id="rId54" Type="http://schemas.openxmlformats.org/officeDocument/2006/relationships/tags" Target="../tags/tag61.xml"/><Relationship Id="rId53" Type="http://schemas.openxmlformats.org/officeDocument/2006/relationships/tags" Target="../tags/tag60.xml"/><Relationship Id="rId52" Type="http://schemas.openxmlformats.org/officeDocument/2006/relationships/tags" Target="../tags/tag59.xml"/><Relationship Id="rId51" Type="http://schemas.openxmlformats.org/officeDocument/2006/relationships/tags" Target="../tags/tag58.xml"/><Relationship Id="rId50" Type="http://schemas.openxmlformats.org/officeDocument/2006/relationships/tags" Target="../tags/tag57.xml"/><Relationship Id="rId5" Type="http://schemas.openxmlformats.org/officeDocument/2006/relationships/tags" Target="../tags/tag12.xml"/><Relationship Id="rId49" Type="http://schemas.openxmlformats.org/officeDocument/2006/relationships/tags" Target="../tags/tag56.xml"/><Relationship Id="rId48" Type="http://schemas.openxmlformats.org/officeDocument/2006/relationships/tags" Target="../tags/tag55.xml"/><Relationship Id="rId47" Type="http://schemas.openxmlformats.org/officeDocument/2006/relationships/tags" Target="../tags/tag54.xml"/><Relationship Id="rId46" Type="http://schemas.openxmlformats.org/officeDocument/2006/relationships/tags" Target="../tags/tag53.xml"/><Relationship Id="rId45" Type="http://schemas.openxmlformats.org/officeDocument/2006/relationships/tags" Target="../tags/tag52.xml"/><Relationship Id="rId44" Type="http://schemas.openxmlformats.org/officeDocument/2006/relationships/tags" Target="../tags/tag51.xml"/><Relationship Id="rId43" Type="http://schemas.openxmlformats.org/officeDocument/2006/relationships/tags" Target="../tags/tag50.xml"/><Relationship Id="rId42" Type="http://schemas.openxmlformats.org/officeDocument/2006/relationships/tags" Target="../tags/tag49.xml"/><Relationship Id="rId41" Type="http://schemas.openxmlformats.org/officeDocument/2006/relationships/tags" Target="../tags/tag48.xml"/><Relationship Id="rId40" Type="http://schemas.openxmlformats.org/officeDocument/2006/relationships/tags" Target="../tags/tag47.xml"/><Relationship Id="rId4" Type="http://schemas.openxmlformats.org/officeDocument/2006/relationships/tags" Target="../tags/tag11.xml"/><Relationship Id="rId39" Type="http://schemas.openxmlformats.org/officeDocument/2006/relationships/tags" Target="../tags/tag46.xml"/><Relationship Id="rId38" Type="http://schemas.openxmlformats.org/officeDocument/2006/relationships/tags" Target="../tags/tag45.xml"/><Relationship Id="rId37" Type="http://schemas.openxmlformats.org/officeDocument/2006/relationships/tags" Target="../tags/tag44.xml"/><Relationship Id="rId36" Type="http://schemas.openxmlformats.org/officeDocument/2006/relationships/tags" Target="../tags/tag43.xml"/><Relationship Id="rId35" Type="http://schemas.openxmlformats.org/officeDocument/2006/relationships/tags" Target="../tags/tag42.xml"/><Relationship Id="rId34" Type="http://schemas.openxmlformats.org/officeDocument/2006/relationships/tags" Target="../tags/tag41.xml"/><Relationship Id="rId33" Type="http://schemas.openxmlformats.org/officeDocument/2006/relationships/tags" Target="../tags/tag40.xml"/><Relationship Id="rId32" Type="http://schemas.openxmlformats.org/officeDocument/2006/relationships/tags" Target="../tags/tag39.xml"/><Relationship Id="rId31" Type="http://schemas.openxmlformats.org/officeDocument/2006/relationships/tags" Target="../tags/tag38.xml"/><Relationship Id="rId30" Type="http://schemas.openxmlformats.org/officeDocument/2006/relationships/tags" Target="../tags/tag37.xml"/><Relationship Id="rId3" Type="http://schemas.openxmlformats.org/officeDocument/2006/relationships/tags" Target="../tags/tag10.xml"/><Relationship Id="rId29" Type="http://schemas.openxmlformats.org/officeDocument/2006/relationships/tags" Target="../tags/tag36.xml"/><Relationship Id="rId28" Type="http://schemas.openxmlformats.org/officeDocument/2006/relationships/tags" Target="../tags/tag35.xml"/><Relationship Id="rId27" Type="http://schemas.openxmlformats.org/officeDocument/2006/relationships/tags" Target="../tags/tag34.xml"/><Relationship Id="rId26" Type="http://schemas.openxmlformats.org/officeDocument/2006/relationships/tags" Target="../tags/tag33.xml"/><Relationship Id="rId25" Type="http://schemas.openxmlformats.org/officeDocument/2006/relationships/tags" Target="../tags/tag32.xml"/><Relationship Id="rId24" Type="http://schemas.openxmlformats.org/officeDocument/2006/relationships/tags" Target="../tags/tag31.xml"/><Relationship Id="rId23" Type="http://schemas.openxmlformats.org/officeDocument/2006/relationships/tags" Target="../tags/tag30.xml"/><Relationship Id="rId22" Type="http://schemas.openxmlformats.org/officeDocument/2006/relationships/tags" Target="../tags/tag29.xml"/><Relationship Id="rId21" Type="http://schemas.openxmlformats.org/officeDocument/2006/relationships/tags" Target="../tags/tag28.xml"/><Relationship Id="rId20" Type="http://schemas.openxmlformats.org/officeDocument/2006/relationships/tags" Target="../tags/tag27.xml"/><Relationship Id="rId2" Type="http://schemas.openxmlformats.org/officeDocument/2006/relationships/tags" Target="../tags/tag9.xml"/><Relationship Id="rId19" Type="http://schemas.openxmlformats.org/officeDocument/2006/relationships/tags" Target="../tags/tag26.xml"/><Relationship Id="rId18" Type="http://schemas.openxmlformats.org/officeDocument/2006/relationships/tags" Target="../tags/tag25.xml"/><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tags" Target="../tags/tag22.xml"/><Relationship Id="rId14" Type="http://schemas.openxmlformats.org/officeDocument/2006/relationships/tags" Target="../tags/tag21.xml"/><Relationship Id="rId13" Type="http://schemas.openxmlformats.org/officeDocument/2006/relationships/tags" Target="../tags/tag20.xml"/><Relationship Id="rId12" Type="http://schemas.openxmlformats.org/officeDocument/2006/relationships/tags" Target="../tags/tag19.xml"/><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6.xml"/><Relationship Id="rId7" Type="http://schemas.openxmlformats.org/officeDocument/2006/relationships/tags" Target="../tags/tag86.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image" Target="../media/image39.png"/><Relationship Id="rId1" Type="http://schemas.openxmlformats.org/officeDocument/2006/relationships/tags" Target="../tags/tag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kumimoji="1" lang="zh-CN" altLang="en-US"/>
              <a:t>基于虚拟化与分布式通信技术</a:t>
            </a:r>
            <a:br>
              <a:rPr kumimoji="1" lang="zh-CN" altLang="en-US"/>
            </a:br>
            <a:r>
              <a:rPr kumimoji="1" lang="zh-CN" altLang="en-US"/>
              <a:t>促进异构系统与跨平台应用的生态融合</a:t>
            </a:r>
            <a:endParaRPr kumimoji="1" lang="zh-CN" altLang="en-US"/>
          </a:p>
        </p:txBody>
      </p:sp>
      <p:sp>
        <p:nvSpPr>
          <p:cNvPr id="3" name="副标题 2"/>
          <p:cNvSpPr>
            <a:spLocks noGrp="1"/>
          </p:cNvSpPr>
          <p:nvPr>
            <p:ph type="subTitle" idx="1"/>
          </p:nvPr>
        </p:nvSpPr>
        <p:spPr/>
        <p:txBody>
          <a:bodyPr>
            <a:noAutofit/>
          </a:bodyPr>
          <a:lstStyle/>
          <a:p>
            <a:r>
              <a:rPr kumimoji="1" lang="zh-CN" altLang="en-US" sz="1900"/>
              <a:t>魏建刚</a:t>
            </a:r>
            <a:r>
              <a:rPr kumimoji="1" lang="en-US" altLang="zh-CN" sz="1900"/>
              <a:t>/Wei Jiangang</a:t>
            </a:r>
            <a:endParaRPr kumimoji="1" lang="en-US" altLang="zh-CN" sz="1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华文细黑" panose="02010600040101010101" charset="-122"/>
                <a:ea typeface="华文细黑" panose="02010600040101010101" charset="-122"/>
                <a:cs typeface="华文细黑" panose="02010600040101010101" charset="-122"/>
                <a:sym typeface="+mn-ea"/>
              </a:rPr>
              <a:t>互联互通：应用</a:t>
            </a:r>
            <a:r>
              <a:rPr kumimoji="1" lang="zh-CN" altLang="en-US" dirty="0">
                <a:latin typeface="华文细黑" panose="02010600040101010101" charset="-122"/>
                <a:ea typeface="华文细黑" panose="02010600040101010101" charset="-122"/>
                <a:cs typeface="华文细黑" panose="02010600040101010101" charset="-122"/>
                <a:sym typeface="+mn-ea"/>
              </a:rPr>
              <a:t>展示</a:t>
            </a:r>
            <a:endParaRPr kumimoji="1" lang="zh-CN" altLang="en-US" dirty="0">
              <a:latin typeface="华文细黑" panose="02010600040101010101" charset="-122"/>
              <a:ea typeface="华文细黑" panose="02010600040101010101" charset="-122"/>
              <a:cs typeface="华文细黑" panose="02010600040101010101" charset="-122"/>
              <a:sym typeface="+mn-ea"/>
            </a:endParaRPr>
          </a:p>
        </p:txBody>
      </p:sp>
      <p:sp>
        <p:nvSpPr>
          <p:cNvPr id="3" name="文本占位符 2"/>
          <p:cNvSpPr>
            <a:spLocks noGrp="1"/>
          </p:cNvSpPr>
          <p:nvPr>
            <p:ph type="body" sz="half" idx="2"/>
          </p:nvPr>
        </p:nvSpPr>
        <p:spPr/>
        <p:txBody>
          <a:bodyPr>
            <a:noAutofit/>
          </a:bodyPr>
          <a:lstStyle/>
          <a:p>
            <a:pPr algn="l">
              <a:buClrTx/>
              <a:buSzTx/>
            </a:pPr>
            <a:r>
              <a:rPr lang="zh-CN" altLang="en-US" sz="1600"/>
              <a:t>贡献者合规遵从的自我修养水平对个人和社区均有正向</a:t>
            </a:r>
            <a:r>
              <a:rPr lang="zh-CN" altLang="en-US" sz="1600"/>
              <a:t>意义</a:t>
            </a:r>
            <a:endParaRPr lang="zh-CN" altLang="en-US" sz="1600"/>
          </a:p>
        </p:txBody>
      </p:sp>
      <p:pic>
        <p:nvPicPr>
          <p:cNvPr id="4" name="图片 29"/>
          <p:cNvPicPr>
            <a:picLocks noChangeAspect="1"/>
          </p:cNvPicPr>
          <p:nvPr/>
        </p:nvPicPr>
        <p:blipFill>
          <a:blip r:embed="rId1"/>
          <a:stretch>
            <a:fillRect/>
          </a:stretch>
        </p:blipFill>
        <p:spPr>
          <a:xfrm>
            <a:off x="461010" y="1878965"/>
            <a:ext cx="4432300" cy="1910080"/>
          </a:xfrm>
          <a:prstGeom prst="rect">
            <a:avLst/>
          </a:prstGeom>
          <a:noFill/>
          <a:ln w="9525">
            <a:noFill/>
          </a:ln>
        </p:spPr>
      </p:pic>
      <p:pic>
        <p:nvPicPr>
          <p:cNvPr id="5" name="图片 37"/>
          <p:cNvPicPr>
            <a:picLocks noChangeAspect="1"/>
          </p:cNvPicPr>
          <p:nvPr/>
        </p:nvPicPr>
        <p:blipFill>
          <a:blip r:embed="rId2"/>
          <a:stretch>
            <a:fillRect/>
          </a:stretch>
        </p:blipFill>
        <p:spPr>
          <a:xfrm>
            <a:off x="571500" y="4261485"/>
            <a:ext cx="4321175" cy="1936115"/>
          </a:xfrm>
          <a:prstGeom prst="rect">
            <a:avLst/>
          </a:prstGeom>
          <a:noFill/>
          <a:ln w="9525">
            <a:noFill/>
          </a:ln>
        </p:spPr>
      </p:pic>
      <p:pic>
        <p:nvPicPr>
          <p:cNvPr id="6" name="图片 33"/>
          <p:cNvPicPr>
            <a:picLocks noChangeAspect="1"/>
          </p:cNvPicPr>
          <p:nvPr/>
        </p:nvPicPr>
        <p:blipFill>
          <a:blip r:embed="rId3"/>
          <a:stretch>
            <a:fillRect/>
          </a:stretch>
        </p:blipFill>
        <p:spPr>
          <a:xfrm>
            <a:off x="5170170" y="4261485"/>
            <a:ext cx="1202690" cy="1936115"/>
          </a:xfrm>
          <a:prstGeom prst="rect">
            <a:avLst/>
          </a:prstGeom>
          <a:noFill/>
          <a:ln w="9525">
            <a:noFill/>
          </a:ln>
        </p:spPr>
      </p:pic>
      <p:pic>
        <p:nvPicPr>
          <p:cNvPr id="7" name="图片 31" descr="447cf3218d17cc05182f7b541857cf4"/>
          <p:cNvPicPr>
            <a:picLocks noChangeAspect="1"/>
          </p:cNvPicPr>
          <p:nvPr/>
        </p:nvPicPr>
        <p:blipFill>
          <a:blip r:embed="rId4"/>
          <a:srcRect l="4160" t="9700" r="253" b="14577"/>
          <a:stretch>
            <a:fillRect/>
          </a:stretch>
        </p:blipFill>
        <p:spPr>
          <a:xfrm>
            <a:off x="5170170" y="1879600"/>
            <a:ext cx="1183640" cy="1873250"/>
          </a:xfrm>
          <a:prstGeom prst="rect">
            <a:avLst/>
          </a:prstGeom>
          <a:noFill/>
          <a:ln w="9525">
            <a:noFill/>
          </a:ln>
        </p:spPr>
      </p:pic>
      <p:pic>
        <p:nvPicPr>
          <p:cNvPr id="8" name="图片 32"/>
          <p:cNvPicPr>
            <a:picLocks noChangeAspect="1"/>
          </p:cNvPicPr>
          <p:nvPr/>
        </p:nvPicPr>
        <p:blipFill>
          <a:blip r:embed="rId5"/>
          <a:stretch>
            <a:fillRect/>
          </a:stretch>
        </p:blipFill>
        <p:spPr>
          <a:xfrm>
            <a:off x="7122795" y="1852930"/>
            <a:ext cx="4238625" cy="2084070"/>
          </a:xfrm>
          <a:prstGeom prst="rect">
            <a:avLst/>
          </a:prstGeom>
          <a:noFill/>
          <a:ln w="9525">
            <a:noFill/>
          </a:ln>
        </p:spPr>
      </p:pic>
      <p:pic>
        <p:nvPicPr>
          <p:cNvPr id="9" name="图片 28"/>
          <p:cNvPicPr>
            <a:picLocks noChangeAspect="1"/>
          </p:cNvPicPr>
          <p:nvPr/>
        </p:nvPicPr>
        <p:blipFill>
          <a:blip r:embed="rId6"/>
          <a:stretch>
            <a:fillRect/>
          </a:stretch>
        </p:blipFill>
        <p:spPr>
          <a:xfrm>
            <a:off x="7124065" y="4213860"/>
            <a:ext cx="4237355" cy="1936115"/>
          </a:xfrm>
          <a:prstGeom prst="rect">
            <a:avLst/>
          </a:prstGeom>
          <a:noFill/>
          <a:ln w="9525">
            <a:noFill/>
          </a:ln>
        </p:spPr>
      </p:pic>
      <p:cxnSp>
        <p:nvCxnSpPr>
          <p:cNvPr id="10" name="直接连接符 9"/>
          <p:cNvCxnSpPr/>
          <p:nvPr/>
        </p:nvCxnSpPr>
        <p:spPr>
          <a:xfrm>
            <a:off x="6726555" y="1407160"/>
            <a:ext cx="0" cy="479044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6927850" y="1480820"/>
            <a:ext cx="4793615" cy="376555"/>
          </a:xfrm>
          <a:prstGeom prst="rect">
            <a:avLst/>
          </a:prstGeom>
        </p:spPr>
        <p:txBody>
          <a:bodyPr>
            <a:noAutofit/>
          </a:bodyPr>
          <a:p>
            <a:pPr marL="0" indent="0" algn="ctr" defTabSz="266700">
              <a:spcAft>
                <a:spcPct val="0"/>
              </a:spcAft>
            </a:pPr>
            <a:r>
              <a:rPr lang="zh-CN" altLang="en-US" sz="1600">
                <a:latin typeface="华文细黑" panose="02010600040101010101" charset="-122"/>
                <a:ea typeface="华文细黑" panose="02010600040101010101" charset="-122"/>
              </a:rPr>
              <a:t>案例</a:t>
            </a:r>
            <a:r>
              <a:rPr lang="en-US" altLang="zh-CN" sz="1600">
                <a:latin typeface="华文细黑" panose="02010600040101010101" charset="-122"/>
                <a:ea typeface="华文细黑" panose="02010600040101010101" charset="-122"/>
              </a:rPr>
              <a:t>3 </a:t>
            </a:r>
            <a:r>
              <a:rPr lang="zh-CN" altLang="en-US" sz="1600">
                <a:latin typeface="华文细黑" panose="02010600040101010101" charset="-122"/>
                <a:ea typeface="华文细黑" panose="02010600040101010101" charset="-122"/>
              </a:rPr>
              <a:t>分布式应用（计算器）跨平台计算协同</a:t>
            </a:r>
            <a:endParaRPr lang="zh-CN" altLang="en-US" sz="1600">
              <a:latin typeface="华文细黑" panose="02010600040101010101" charset="-122"/>
              <a:ea typeface="华文细黑" panose="02010600040101010101" charset="-122"/>
            </a:endParaRPr>
          </a:p>
        </p:txBody>
      </p:sp>
      <p:sp>
        <p:nvSpPr>
          <p:cNvPr id="12" name="文本框 11"/>
          <p:cNvSpPr txBox="1"/>
          <p:nvPr/>
        </p:nvSpPr>
        <p:spPr>
          <a:xfrm>
            <a:off x="1101090" y="3856673"/>
            <a:ext cx="5080000" cy="337185"/>
          </a:xfrm>
          <a:prstGeom prst="rect">
            <a:avLst/>
          </a:prstGeom>
        </p:spPr>
        <p:txBody>
          <a:bodyPr>
            <a:spAutoFit/>
          </a:bodyPr>
          <a:p>
            <a:pPr marL="0" indent="0" algn="ctr" defTabSz="266700">
              <a:spcAft>
                <a:spcPct val="0"/>
              </a:spcAft>
            </a:pPr>
            <a:r>
              <a:rPr lang="zh-CN" altLang="en-US" sz="1600">
                <a:latin typeface="华文细黑" panose="02010600040101010101" charset="-122"/>
                <a:ea typeface="华文细黑" panose="02010600040101010101" charset="-122"/>
              </a:rPr>
              <a:t>案例</a:t>
            </a:r>
            <a:r>
              <a:rPr lang="en-US" altLang="zh-CN" sz="1600">
                <a:latin typeface="华文细黑" panose="02010600040101010101" charset="-122"/>
                <a:ea typeface="华文细黑" panose="02010600040101010101" charset="-122"/>
              </a:rPr>
              <a:t>2 </a:t>
            </a:r>
            <a:r>
              <a:rPr lang="zh-CN" altLang="en-US" sz="1600">
                <a:latin typeface="华文细黑" panose="02010600040101010101" charset="-122"/>
                <a:ea typeface="华文细黑" panose="02010600040101010101" charset="-122"/>
              </a:rPr>
              <a:t>分布式屏幕（计算器）跨平台显示协同</a:t>
            </a:r>
            <a:endParaRPr lang="zh-CN" altLang="en-US" sz="1600">
              <a:latin typeface="华文细黑" panose="02010600040101010101" charset="-122"/>
              <a:ea typeface="华文细黑" panose="02010600040101010101" charset="-122"/>
            </a:endParaRPr>
          </a:p>
        </p:txBody>
      </p:sp>
      <p:sp>
        <p:nvSpPr>
          <p:cNvPr id="13" name="文本框 12"/>
          <p:cNvSpPr txBox="1"/>
          <p:nvPr/>
        </p:nvSpPr>
        <p:spPr>
          <a:xfrm>
            <a:off x="871220" y="1458278"/>
            <a:ext cx="5080000" cy="337185"/>
          </a:xfrm>
          <a:prstGeom prst="rect">
            <a:avLst/>
          </a:prstGeom>
        </p:spPr>
        <p:txBody>
          <a:bodyPr>
            <a:spAutoFit/>
          </a:bodyPr>
          <a:p>
            <a:pPr marL="0" indent="0" algn="ctr" defTabSz="266700">
              <a:spcAft>
                <a:spcPct val="0"/>
              </a:spcAft>
            </a:pPr>
            <a:r>
              <a:rPr lang="zh-CN" altLang="en-US" sz="1600">
                <a:latin typeface="华文细黑" panose="02010600040101010101" charset="-122"/>
                <a:ea typeface="华文细黑" panose="02010600040101010101" charset="-122"/>
              </a:rPr>
              <a:t>案例</a:t>
            </a:r>
            <a:r>
              <a:rPr lang="en-US" altLang="zh-CN" sz="1600">
                <a:latin typeface="华文细黑" panose="02010600040101010101" charset="-122"/>
                <a:ea typeface="华文细黑" panose="02010600040101010101" charset="-122"/>
              </a:rPr>
              <a:t>1 </a:t>
            </a:r>
            <a:r>
              <a:rPr lang="zh-CN" altLang="en-US" sz="1600">
                <a:latin typeface="华文细黑" panose="02010600040101010101" charset="-122"/>
                <a:ea typeface="华文细黑" panose="02010600040101010101" charset="-122"/>
              </a:rPr>
              <a:t>分布式硬件（摄像头）跨平台算力协同</a:t>
            </a:r>
            <a:endParaRPr lang="zh-CN" altLang="en-US" sz="1600">
              <a:latin typeface="华文细黑" panose="02010600040101010101" charset="-122"/>
              <a:ea typeface="华文细黑" panose="02010600040101010101"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THANKS</a:t>
            </a:r>
            <a:endParaRPr kumimoji="1"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目录</a:t>
            </a:r>
            <a:endParaRPr kumimoji="1" lang="zh-CN" altLang="en-US"/>
          </a:p>
        </p:txBody>
      </p:sp>
      <p:sp>
        <p:nvSpPr>
          <p:cNvPr id="3" name="文本占位符 2"/>
          <p:cNvSpPr>
            <a:spLocks noGrp="1"/>
          </p:cNvSpPr>
          <p:nvPr>
            <p:ph type="body" sz="half" idx="34"/>
          </p:nvPr>
        </p:nvSpPr>
        <p:spPr>
          <a:xfrm>
            <a:off x="1311275" y="992505"/>
            <a:ext cx="10386695" cy="5189220"/>
          </a:xfrm>
        </p:spPr>
        <p:txBody>
          <a:bodyPr/>
          <a:lstStyle/>
          <a:p>
            <a:pPr marL="0" algn="l" fontAlgn="auto">
              <a:lnSpc>
                <a:spcPct val="150000"/>
              </a:lnSpc>
              <a:buClrTx/>
              <a:buSzTx/>
              <a:buFont typeface="Wingdings" panose="05000000000000000000" charset="0"/>
              <a:buNone/>
            </a:pPr>
            <a:r>
              <a:rPr kumimoji="1" lang="zh-CN" altLang="en-US" sz="2000" dirty="0">
                <a:solidFill>
                  <a:schemeClr val="tx1"/>
                </a:solidFill>
                <a:latin typeface="华文细黑" panose="02010600040101010101" charset="-122"/>
                <a:ea typeface="华文细黑" panose="02010600040101010101" charset="-122"/>
                <a:cs typeface="华文细黑" panose="02010600040101010101" charset="-122"/>
              </a:rPr>
              <a:t>一、引序</a:t>
            </a:r>
            <a:endParaRPr kumimoji="1" lang="zh-CN" altLang="en-US" sz="2000" dirty="0">
              <a:solidFill>
                <a:schemeClr val="tx1"/>
              </a:solidFill>
              <a:latin typeface="华文细黑" panose="02010600040101010101" charset="-122"/>
              <a:ea typeface="华文细黑" panose="02010600040101010101" charset="-122"/>
              <a:cs typeface="华文细黑" panose="02010600040101010101" charset="-122"/>
            </a:endParaRPr>
          </a:p>
          <a:p>
            <a:pPr fontAlgn="auto">
              <a:lnSpc>
                <a:spcPct val="150000"/>
              </a:lnSpc>
              <a:buFont typeface="Wingdings" panose="05000000000000000000" charset="0"/>
              <a:buChar char="p"/>
            </a:pPr>
            <a:r>
              <a:rPr kumimoji="1" lang="en-US" altLang="zh-CN" sz="2000" dirty="0">
                <a:latin typeface="华文细黑" panose="02010600040101010101" charset="-122"/>
                <a:ea typeface="华文细黑" panose="02010600040101010101" charset="-122"/>
                <a:cs typeface="华文细黑" panose="02010600040101010101" charset="-122"/>
              </a:rPr>
              <a:t> 操作系统多样性：挑战与隐忧</a:t>
            </a:r>
            <a:endParaRPr kumimoji="1" lang="en-US" altLang="zh-CN" sz="2000" dirty="0">
              <a:latin typeface="华文细黑" panose="02010600040101010101" charset="-122"/>
              <a:ea typeface="华文细黑" panose="02010600040101010101" charset="-122"/>
              <a:cs typeface="华文细黑" panose="02010600040101010101" charset="-122"/>
            </a:endParaRPr>
          </a:p>
          <a:p>
            <a:pPr fontAlgn="auto">
              <a:lnSpc>
                <a:spcPct val="150000"/>
              </a:lnSpc>
              <a:buFont typeface="Wingdings" panose="05000000000000000000" charset="0"/>
              <a:buChar char="p"/>
            </a:pPr>
            <a:r>
              <a:rPr kumimoji="1" lang="en-US" altLang="zh-CN" sz="2000" dirty="0">
                <a:latin typeface="华文细黑" panose="02010600040101010101" charset="-122"/>
                <a:ea typeface="华文细黑" panose="02010600040101010101" charset="-122"/>
                <a:cs typeface="华文细黑" panose="02010600040101010101" charset="-122"/>
              </a:rPr>
              <a:t> </a:t>
            </a:r>
            <a:r>
              <a:rPr kumimoji="1" lang="en-US" altLang="zh-CN" sz="2000" dirty="0">
                <a:latin typeface="华文细黑" panose="02010600040101010101" charset="-122"/>
                <a:ea typeface="华文细黑" panose="02010600040101010101" charset="-122"/>
                <a:cs typeface="华文细黑" panose="02010600040101010101" charset="-122"/>
                <a:sym typeface="+mn-ea"/>
              </a:rPr>
              <a:t>操作系统多样性：</a:t>
            </a:r>
            <a:r>
              <a:rPr kumimoji="1" lang="zh-CN" altLang="en-US" sz="2000" dirty="0">
                <a:latin typeface="华文细黑" panose="02010600040101010101" charset="-122"/>
                <a:ea typeface="华文细黑" panose="02010600040101010101" charset="-122"/>
                <a:cs typeface="华文细黑" panose="02010600040101010101" charset="-122"/>
                <a:sym typeface="+mn-ea"/>
              </a:rPr>
              <a:t>共存与融合</a:t>
            </a:r>
            <a:endParaRPr kumimoji="1" lang="en-US" altLang="zh-CN" sz="2000" dirty="0">
              <a:latin typeface="华文细黑" panose="02010600040101010101" charset="-122"/>
              <a:ea typeface="华文细黑" panose="02010600040101010101" charset="-122"/>
              <a:cs typeface="华文细黑" panose="02010600040101010101" charset="-122"/>
            </a:endParaRPr>
          </a:p>
          <a:p>
            <a:pPr marL="0" indent="0" fontAlgn="auto">
              <a:lnSpc>
                <a:spcPct val="150000"/>
              </a:lnSpc>
              <a:buFont typeface="Wingdings" panose="05000000000000000000" charset="0"/>
              <a:buNone/>
            </a:pPr>
            <a:r>
              <a:rPr kumimoji="1" lang="zh-CN" altLang="en-US" sz="2000" dirty="0">
                <a:solidFill>
                  <a:schemeClr val="tx1"/>
                </a:solidFill>
                <a:latin typeface="华文细黑" panose="02010600040101010101" charset="-122"/>
                <a:ea typeface="华文细黑" panose="02010600040101010101" charset="-122"/>
                <a:cs typeface="华文细黑" panose="02010600040101010101" charset="-122"/>
              </a:rPr>
              <a:t>二、基于混合部署框架的</a:t>
            </a:r>
            <a:r>
              <a:rPr kumimoji="1" lang="zh-CN" altLang="en-US" sz="2000" dirty="0">
                <a:solidFill>
                  <a:schemeClr val="tx1"/>
                </a:solidFill>
                <a:latin typeface="华文细黑" panose="02010600040101010101" charset="-122"/>
                <a:ea typeface="华文细黑" panose="02010600040101010101" charset="-122"/>
                <a:cs typeface="华文细黑" panose="02010600040101010101" charset="-122"/>
              </a:rPr>
              <a:t>并行协同</a:t>
            </a:r>
            <a:endParaRPr kumimoji="1" lang="zh-CN" altLang="en-US" sz="2000" dirty="0">
              <a:solidFill>
                <a:schemeClr val="tx1"/>
              </a:solidFill>
              <a:latin typeface="华文细黑" panose="02010600040101010101" charset="-122"/>
              <a:ea typeface="华文细黑" panose="02010600040101010101" charset="-122"/>
              <a:cs typeface="华文细黑" panose="02010600040101010101" charset="-122"/>
            </a:endParaRPr>
          </a:p>
          <a:p>
            <a:pPr fontAlgn="auto">
              <a:lnSpc>
                <a:spcPct val="150000"/>
              </a:lnSpc>
              <a:buFont typeface="Wingdings" panose="05000000000000000000" charset="0"/>
              <a:buChar char="p"/>
            </a:pPr>
            <a:r>
              <a:rPr kumimoji="1" lang="zh-CN" altLang="en-US" sz="2000" dirty="0">
                <a:latin typeface="华文细黑" panose="02010600040101010101" charset="-122"/>
                <a:ea typeface="华文细黑" panose="02010600040101010101" charset="-122"/>
                <a:cs typeface="华文细黑" panose="02010600040101010101" charset="-122"/>
              </a:rPr>
              <a:t> 并行协同：机制</a:t>
            </a:r>
            <a:r>
              <a:rPr kumimoji="1" lang="zh-CN" altLang="en-US" sz="2000" dirty="0">
                <a:latin typeface="华文细黑" panose="02010600040101010101" charset="-122"/>
                <a:ea typeface="华文细黑" panose="02010600040101010101" charset="-122"/>
                <a:cs typeface="华文细黑" panose="02010600040101010101" charset="-122"/>
              </a:rPr>
              <a:t>设计</a:t>
            </a:r>
            <a:endParaRPr kumimoji="1" lang="en-US" altLang="zh-CN" sz="2000" dirty="0">
              <a:latin typeface="华文细黑" panose="02010600040101010101" charset="-122"/>
              <a:ea typeface="华文细黑" panose="02010600040101010101" charset="-122"/>
              <a:cs typeface="华文细黑" panose="02010600040101010101" charset="-122"/>
            </a:endParaRPr>
          </a:p>
          <a:p>
            <a:pPr fontAlgn="auto">
              <a:lnSpc>
                <a:spcPct val="150000"/>
              </a:lnSpc>
              <a:buFont typeface="Wingdings" panose="05000000000000000000" charset="0"/>
              <a:buChar char="p"/>
            </a:pPr>
            <a:r>
              <a:rPr kumimoji="1" lang="zh-CN" altLang="en-US" sz="2000" dirty="0">
                <a:latin typeface="华文细黑" panose="02010600040101010101" charset="-122"/>
                <a:ea typeface="华文细黑" panose="02010600040101010101" charset="-122"/>
                <a:cs typeface="华文细黑" panose="02010600040101010101" charset="-122"/>
              </a:rPr>
              <a:t> 并行协同：</a:t>
            </a:r>
            <a:r>
              <a:rPr kumimoji="1" lang="zh-CN" altLang="en-US" sz="2000" dirty="0">
                <a:latin typeface="华文细黑" panose="02010600040101010101" charset="-122"/>
                <a:ea typeface="华文细黑" panose="02010600040101010101" charset="-122"/>
                <a:cs typeface="华文细黑" panose="02010600040101010101" charset="-122"/>
                <a:sym typeface="+mn-ea"/>
              </a:rPr>
              <a:t>应用展示</a:t>
            </a:r>
            <a:endParaRPr kumimoji="1" lang="zh-CN" altLang="en-US" sz="2000" dirty="0">
              <a:latin typeface="华文细黑" panose="02010600040101010101" charset="-122"/>
              <a:ea typeface="华文细黑" panose="02010600040101010101" charset="-122"/>
              <a:cs typeface="华文细黑" panose="02010600040101010101" charset="-122"/>
              <a:sym typeface="+mn-ea"/>
            </a:endParaRPr>
          </a:p>
          <a:p>
            <a:pPr fontAlgn="auto">
              <a:lnSpc>
                <a:spcPct val="150000"/>
              </a:lnSpc>
              <a:buFont typeface="Wingdings" panose="05000000000000000000" charset="0"/>
              <a:buChar char="p"/>
            </a:pPr>
            <a:r>
              <a:rPr kumimoji="1" lang="zh-CN" altLang="en-US" sz="2000" dirty="0">
                <a:latin typeface="华文细黑" panose="02010600040101010101" charset="-122"/>
                <a:ea typeface="华文细黑" panose="02010600040101010101" charset="-122"/>
                <a:cs typeface="华文细黑" panose="02010600040101010101" charset="-122"/>
              </a:rPr>
              <a:t> </a:t>
            </a:r>
            <a:r>
              <a:rPr kumimoji="1" lang="zh-CN" altLang="en-US" sz="2000" dirty="0">
                <a:latin typeface="华文细黑" panose="02010600040101010101" charset="-122"/>
                <a:ea typeface="华文细黑" panose="02010600040101010101" charset="-122"/>
                <a:cs typeface="华文细黑" panose="02010600040101010101" charset="-122"/>
                <a:sym typeface="+mn-ea"/>
              </a:rPr>
              <a:t>并行协同：</a:t>
            </a:r>
            <a:r>
              <a:rPr kumimoji="1" lang="zh-CN" altLang="en-US" sz="2000" dirty="0">
                <a:latin typeface="华文细黑" panose="02010600040101010101" charset="-122"/>
                <a:ea typeface="华文细黑" panose="02010600040101010101" charset="-122"/>
                <a:cs typeface="华文细黑" panose="02010600040101010101" charset="-122"/>
                <a:sym typeface="+mn-ea"/>
              </a:rPr>
              <a:t>改造优化</a:t>
            </a:r>
            <a:endParaRPr kumimoji="1" lang="zh-CN" altLang="en-US" sz="2000" dirty="0">
              <a:latin typeface="华文细黑" panose="02010600040101010101" charset="-122"/>
              <a:ea typeface="华文细黑" panose="02010600040101010101" charset="-122"/>
              <a:cs typeface="华文细黑" panose="02010600040101010101" charset="-122"/>
            </a:endParaRPr>
          </a:p>
          <a:p>
            <a:pPr marL="0" indent="0" fontAlgn="auto">
              <a:lnSpc>
                <a:spcPct val="150000"/>
              </a:lnSpc>
              <a:buFont typeface="Wingdings" panose="05000000000000000000" charset="0"/>
              <a:buNone/>
            </a:pPr>
            <a:r>
              <a:rPr kumimoji="1" lang="zh-CN" altLang="en-US" sz="2000" dirty="0">
                <a:solidFill>
                  <a:schemeClr val="tx1"/>
                </a:solidFill>
                <a:latin typeface="华文细黑" panose="02010600040101010101" charset="-122"/>
                <a:ea typeface="华文细黑" panose="02010600040101010101" charset="-122"/>
                <a:cs typeface="华文细黑" panose="02010600040101010101" charset="-122"/>
                <a:sym typeface="+mn-ea"/>
              </a:rPr>
              <a:t>三、</a:t>
            </a:r>
            <a:r>
              <a:rPr kumimoji="1" sz="2000" dirty="0">
                <a:solidFill>
                  <a:schemeClr val="tx1"/>
                </a:solidFill>
                <a:latin typeface="华文细黑" panose="02010600040101010101" charset="-122"/>
                <a:ea typeface="华文细黑" panose="02010600040101010101" charset="-122"/>
                <a:cs typeface="华文细黑" panose="02010600040101010101" charset="-122"/>
                <a:sym typeface="+mn-ea"/>
              </a:rPr>
              <a:t>基于分布式软总线的互联互通</a:t>
            </a:r>
            <a:r>
              <a:rPr kumimoji="1" lang="en-US" altLang="zh-CN" sz="2000" dirty="0">
                <a:latin typeface="华文细黑" panose="02010600040101010101" charset="-122"/>
                <a:ea typeface="华文细黑" panose="02010600040101010101" charset="-122"/>
                <a:cs typeface="华文细黑" panose="02010600040101010101" charset="-122"/>
              </a:rPr>
              <a:t> </a:t>
            </a:r>
            <a:endParaRPr kumimoji="1" lang="en-US" altLang="zh-CN" sz="2000" dirty="0">
              <a:latin typeface="华文细黑" panose="02010600040101010101" charset="-122"/>
              <a:ea typeface="华文细黑" panose="02010600040101010101" charset="-122"/>
              <a:cs typeface="华文细黑" panose="02010600040101010101" charset="-122"/>
            </a:endParaRPr>
          </a:p>
          <a:p>
            <a:pPr fontAlgn="auto">
              <a:lnSpc>
                <a:spcPct val="150000"/>
              </a:lnSpc>
              <a:buFont typeface="Wingdings" panose="05000000000000000000" charset="0"/>
              <a:buChar char="p"/>
            </a:pPr>
            <a:r>
              <a:rPr kumimoji="1" lang="zh-CN" altLang="en-US" sz="2000" dirty="0">
                <a:latin typeface="华文细黑" panose="02010600040101010101" charset="-122"/>
                <a:ea typeface="华文细黑" panose="02010600040101010101" charset="-122"/>
                <a:cs typeface="华文细黑" panose="02010600040101010101" charset="-122"/>
                <a:sym typeface="+mn-ea"/>
              </a:rPr>
              <a:t> 互联互通</a:t>
            </a:r>
            <a:r>
              <a:rPr kumimoji="1" lang="zh-CN" altLang="en-US" sz="2000" dirty="0">
                <a:latin typeface="华文细黑" panose="02010600040101010101" charset="-122"/>
                <a:ea typeface="华文细黑" panose="02010600040101010101" charset="-122"/>
                <a:cs typeface="华文细黑" panose="02010600040101010101" charset="-122"/>
                <a:sym typeface="+mn-ea"/>
              </a:rPr>
              <a:t>：机制设计</a:t>
            </a:r>
            <a:endParaRPr kumimoji="1" lang="zh-CN" altLang="en-US" sz="2000">
              <a:sym typeface="+mn-ea"/>
            </a:endParaRPr>
          </a:p>
          <a:p>
            <a:pPr fontAlgn="auto">
              <a:lnSpc>
                <a:spcPct val="150000"/>
              </a:lnSpc>
              <a:buFont typeface="Wingdings" panose="05000000000000000000" charset="0"/>
              <a:buChar char="p"/>
            </a:pPr>
            <a:r>
              <a:rPr kumimoji="1" lang="zh-CN" altLang="en-US" sz="2000" dirty="0">
                <a:latin typeface="华文细黑" panose="02010600040101010101" charset="-122"/>
                <a:ea typeface="华文细黑" panose="02010600040101010101" charset="-122"/>
                <a:cs typeface="华文细黑" panose="02010600040101010101" charset="-122"/>
                <a:sym typeface="+mn-ea"/>
              </a:rPr>
              <a:t> 互联互通</a:t>
            </a:r>
            <a:r>
              <a:rPr kumimoji="1" lang="zh-CN" altLang="en-US" sz="2000" dirty="0">
                <a:latin typeface="华文细黑" panose="02010600040101010101" charset="-122"/>
                <a:ea typeface="华文细黑" panose="02010600040101010101" charset="-122"/>
                <a:cs typeface="华文细黑" panose="02010600040101010101" charset="-122"/>
                <a:sym typeface="+mn-ea"/>
              </a:rPr>
              <a:t>：改造优化</a:t>
            </a:r>
            <a:endParaRPr kumimoji="1" lang="zh-CN" altLang="en-US" sz="2000" dirty="0">
              <a:latin typeface="华文细黑" panose="02010600040101010101" charset="-122"/>
              <a:ea typeface="华文细黑" panose="02010600040101010101" charset="-122"/>
              <a:cs typeface="华文细黑" panose="02010600040101010101" charset="-122"/>
              <a:sym typeface="+mn-ea"/>
            </a:endParaRPr>
          </a:p>
          <a:p>
            <a:pPr fontAlgn="auto">
              <a:lnSpc>
                <a:spcPct val="150000"/>
              </a:lnSpc>
              <a:buFont typeface="Wingdings" panose="05000000000000000000" charset="0"/>
              <a:buChar char="p"/>
            </a:pPr>
            <a:r>
              <a:rPr kumimoji="1" lang="zh-CN" altLang="en-US" sz="2000" dirty="0">
                <a:latin typeface="华文细黑" panose="02010600040101010101" charset="-122"/>
                <a:ea typeface="华文细黑" panose="02010600040101010101" charset="-122"/>
                <a:cs typeface="华文细黑" panose="02010600040101010101" charset="-122"/>
                <a:sym typeface="+mn-ea"/>
              </a:rPr>
              <a:t> 互联互通：应用</a:t>
            </a:r>
            <a:r>
              <a:rPr kumimoji="1" lang="zh-CN" altLang="en-US" sz="2000" dirty="0">
                <a:latin typeface="华文细黑" panose="02010600040101010101" charset="-122"/>
                <a:ea typeface="华文细黑" panose="02010600040101010101" charset="-122"/>
                <a:cs typeface="华文细黑" panose="02010600040101010101" charset="-122"/>
                <a:sym typeface="+mn-ea"/>
              </a:rPr>
              <a:t>展示</a:t>
            </a:r>
            <a:endParaRPr kumimoji="1" lang="zh-CN" altLang="en-US" sz="2000" dirty="0">
              <a:latin typeface="华文细黑" panose="02010600040101010101" charset="-122"/>
              <a:ea typeface="华文细黑" panose="02010600040101010101" charset="-122"/>
              <a:cs typeface="华文细黑" panose="02010600040101010101"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等腰三角形 217"/>
          <p:cNvSpPr/>
          <p:nvPr/>
        </p:nvSpPr>
        <p:spPr>
          <a:xfrm flipH="1">
            <a:off x="8339455" y="43815"/>
            <a:ext cx="648000" cy="3045460"/>
          </a:xfrm>
          <a:prstGeom prst="triangle">
            <a:avLst/>
          </a:prstGeom>
          <a:solidFill>
            <a:schemeClr val="accent1">
              <a:lumMod val="60000"/>
              <a:lumOff val="40000"/>
            </a:schemeClr>
          </a:solidFill>
          <a:ln>
            <a:noFill/>
          </a:ln>
          <a:scene3d>
            <a:camera prst="orthographicFront">
              <a:rot lat="0" lon="0" rev="7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9" name="等腰三角形 218"/>
          <p:cNvSpPr/>
          <p:nvPr/>
        </p:nvSpPr>
        <p:spPr>
          <a:xfrm flipH="1">
            <a:off x="6901815" y="-644525"/>
            <a:ext cx="647700" cy="6748780"/>
          </a:xfrm>
          <a:prstGeom prst="triangle">
            <a:avLst/>
          </a:prstGeom>
          <a:solidFill>
            <a:schemeClr val="accent1">
              <a:lumMod val="40000"/>
              <a:lumOff val="60000"/>
            </a:schemeClr>
          </a:solidFill>
          <a:ln>
            <a:noFill/>
          </a:ln>
          <a:scene3d>
            <a:camera prst="orthographicFront">
              <a:rot lat="0" lon="0" rev="678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lstStyle/>
          <a:p>
            <a:r>
              <a:rPr kumimoji="1" lang="en-US" altLang="zh-CN" dirty="0">
                <a:latin typeface="华文细黑" panose="02010600040101010101" charset="-122"/>
                <a:ea typeface="华文细黑" panose="02010600040101010101" charset="-122"/>
                <a:cs typeface="华文细黑" panose="02010600040101010101" charset="-122"/>
                <a:sym typeface="+mn-ea"/>
              </a:rPr>
              <a:t>操作系统多样性：挑战与隐忧</a:t>
            </a:r>
            <a:endParaRPr kumimoji="1" lang="zh-CN" altLang="en-US"/>
          </a:p>
        </p:txBody>
      </p:sp>
      <p:sp>
        <p:nvSpPr>
          <p:cNvPr id="82" name="梯形 81"/>
          <p:cNvSpPr/>
          <p:nvPr/>
        </p:nvSpPr>
        <p:spPr>
          <a:xfrm rot="4920000">
            <a:off x="5632467" y="-522692"/>
            <a:ext cx="720000" cy="10080000"/>
          </a:xfrm>
          <a:prstGeom prst="trapezoid">
            <a:avLst>
              <a:gd name="adj" fmla="val 43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3" name="五边形 82"/>
          <p:cNvSpPr/>
          <p:nvPr/>
        </p:nvSpPr>
        <p:spPr>
          <a:xfrm>
            <a:off x="527050" y="6065055"/>
            <a:ext cx="11052000" cy="180000"/>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84" name="椭圆 83"/>
          <p:cNvSpPr/>
          <p:nvPr/>
        </p:nvSpPr>
        <p:spPr>
          <a:xfrm>
            <a:off x="786130" y="6063615"/>
            <a:ext cx="182880" cy="182880"/>
          </a:xfrm>
          <a:prstGeom prst="ellipse">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tx1"/>
              </a:solidFill>
            </a:endParaRPr>
          </a:p>
        </p:txBody>
      </p:sp>
      <p:sp>
        <p:nvSpPr>
          <p:cNvPr id="97" name="椭圆 96"/>
          <p:cNvSpPr/>
          <p:nvPr/>
        </p:nvSpPr>
        <p:spPr>
          <a:xfrm>
            <a:off x="2581275" y="6063615"/>
            <a:ext cx="182880" cy="182880"/>
          </a:xfrm>
          <a:prstGeom prst="ellipse">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tx1"/>
              </a:solidFill>
            </a:endParaRPr>
          </a:p>
        </p:txBody>
      </p:sp>
      <p:sp>
        <p:nvSpPr>
          <p:cNvPr id="99" name="椭圆 98"/>
          <p:cNvSpPr/>
          <p:nvPr/>
        </p:nvSpPr>
        <p:spPr>
          <a:xfrm>
            <a:off x="4376420" y="6063615"/>
            <a:ext cx="182880" cy="182880"/>
          </a:xfrm>
          <a:prstGeom prst="ellipse">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tx1"/>
              </a:solidFill>
            </a:endParaRPr>
          </a:p>
        </p:txBody>
      </p:sp>
      <p:sp>
        <p:nvSpPr>
          <p:cNvPr id="100" name="椭圆 99"/>
          <p:cNvSpPr/>
          <p:nvPr/>
        </p:nvSpPr>
        <p:spPr>
          <a:xfrm>
            <a:off x="6171565" y="6063615"/>
            <a:ext cx="182880" cy="182880"/>
          </a:xfrm>
          <a:prstGeom prst="ellipse">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tx1"/>
              </a:solidFill>
            </a:endParaRPr>
          </a:p>
        </p:txBody>
      </p:sp>
      <p:sp>
        <p:nvSpPr>
          <p:cNvPr id="101" name="椭圆 100"/>
          <p:cNvSpPr/>
          <p:nvPr/>
        </p:nvSpPr>
        <p:spPr>
          <a:xfrm>
            <a:off x="7966710" y="6063615"/>
            <a:ext cx="182880" cy="182880"/>
          </a:xfrm>
          <a:prstGeom prst="ellipse">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tx1"/>
              </a:solidFill>
            </a:endParaRPr>
          </a:p>
        </p:txBody>
      </p:sp>
      <p:sp>
        <p:nvSpPr>
          <p:cNvPr id="103" name="椭圆 102"/>
          <p:cNvSpPr/>
          <p:nvPr/>
        </p:nvSpPr>
        <p:spPr>
          <a:xfrm>
            <a:off x="9761855" y="6063615"/>
            <a:ext cx="182880" cy="182880"/>
          </a:xfrm>
          <a:prstGeom prst="ellipse">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solidFill>
                <a:schemeClr val="tx1"/>
              </a:solidFill>
            </a:endParaRPr>
          </a:p>
        </p:txBody>
      </p:sp>
      <p:sp>
        <p:nvSpPr>
          <p:cNvPr id="104" name="文本框 103"/>
          <p:cNvSpPr txBox="1"/>
          <p:nvPr/>
        </p:nvSpPr>
        <p:spPr>
          <a:xfrm>
            <a:off x="572770" y="6210935"/>
            <a:ext cx="594360" cy="287020"/>
          </a:xfrm>
          <a:prstGeom prst="rect">
            <a:avLst/>
          </a:prstGeom>
          <a:noFill/>
        </p:spPr>
        <p:txBody>
          <a:bodyPr wrap="square" rtlCol="0">
            <a:spAutoFit/>
          </a:bodyPr>
          <a:p>
            <a:pPr algn="ctr"/>
            <a:r>
              <a:rPr lang="en-US" altLang="zh-CN" sz="1200" b="1">
                <a:solidFill>
                  <a:schemeClr val="tx1"/>
                </a:solidFill>
                <a:latin typeface="微软雅黑" panose="020B0503020204020204" pitchFamily="34" charset="-122"/>
                <a:ea typeface="微软雅黑" panose="020B0503020204020204" pitchFamily="34" charset="-122"/>
              </a:rPr>
              <a:t>1970</a:t>
            </a:r>
            <a:endParaRPr lang="en-US" altLang="zh-CN" sz="1200" b="1">
              <a:solidFill>
                <a:schemeClr val="tx1"/>
              </a:solidFill>
              <a:latin typeface="微软雅黑" panose="020B0503020204020204" pitchFamily="34" charset="-122"/>
              <a:ea typeface="微软雅黑" panose="020B0503020204020204" pitchFamily="34" charset="-122"/>
            </a:endParaRPr>
          </a:p>
        </p:txBody>
      </p:sp>
      <p:sp>
        <p:nvSpPr>
          <p:cNvPr id="105" name="文本框 104"/>
          <p:cNvSpPr txBox="1"/>
          <p:nvPr/>
        </p:nvSpPr>
        <p:spPr>
          <a:xfrm>
            <a:off x="2376170" y="6210935"/>
            <a:ext cx="594360" cy="287020"/>
          </a:xfrm>
          <a:prstGeom prst="rect">
            <a:avLst/>
          </a:prstGeom>
          <a:noFill/>
        </p:spPr>
        <p:txBody>
          <a:bodyPr wrap="square" rtlCol="0">
            <a:spAutoFit/>
          </a:bodyPr>
          <a:p>
            <a:pPr algn="ctr"/>
            <a:r>
              <a:rPr lang="en-US" altLang="zh-CN" sz="1200" b="1">
                <a:solidFill>
                  <a:schemeClr val="tx1"/>
                </a:solidFill>
                <a:latin typeface="微软雅黑" panose="020B0503020204020204" pitchFamily="34" charset="-122"/>
                <a:ea typeface="微软雅黑" panose="020B0503020204020204" pitchFamily="34" charset="-122"/>
              </a:rPr>
              <a:t>1980</a:t>
            </a:r>
            <a:endParaRPr lang="en-US" altLang="zh-CN" sz="1200" b="1">
              <a:solidFill>
                <a:schemeClr val="tx1"/>
              </a:solidFill>
              <a:latin typeface="微软雅黑" panose="020B0503020204020204" pitchFamily="34" charset="-122"/>
              <a:ea typeface="微软雅黑" panose="020B0503020204020204" pitchFamily="34" charset="-122"/>
            </a:endParaRPr>
          </a:p>
        </p:txBody>
      </p:sp>
      <p:sp>
        <p:nvSpPr>
          <p:cNvPr id="108" name="文本框 107"/>
          <p:cNvSpPr txBox="1"/>
          <p:nvPr/>
        </p:nvSpPr>
        <p:spPr>
          <a:xfrm>
            <a:off x="4179570" y="6210935"/>
            <a:ext cx="594360" cy="287020"/>
          </a:xfrm>
          <a:prstGeom prst="rect">
            <a:avLst/>
          </a:prstGeom>
          <a:noFill/>
        </p:spPr>
        <p:txBody>
          <a:bodyPr wrap="square" rtlCol="0">
            <a:spAutoFit/>
          </a:bodyPr>
          <a:p>
            <a:pPr algn="ctr"/>
            <a:r>
              <a:rPr lang="en-US" altLang="zh-CN" sz="1200" b="1">
                <a:solidFill>
                  <a:schemeClr val="tx1"/>
                </a:solidFill>
                <a:latin typeface="微软雅黑" panose="020B0503020204020204" pitchFamily="34" charset="-122"/>
                <a:ea typeface="微软雅黑" panose="020B0503020204020204" pitchFamily="34" charset="-122"/>
              </a:rPr>
              <a:t>1990</a:t>
            </a:r>
            <a:endParaRPr lang="en-US" altLang="zh-CN" sz="1200" b="1">
              <a:solidFill>
                <a:schemeClr val="tx1"/>
              </a:solidFill>
              <a:latin typeface="微软雅黑" panose="020B0503020204020204" pitchFamily="34" charset="-122"/>
              <a:ea typeface="微软雅黑" panose="020B0503020204020204" pitchFamily="34" charset="-122"/>
            </a:endParaRPr>
          </a:p>
        </p:txBody>
      </p:sp>
      <p:sp>
        <p:nvSpPr>
          <p:cNvPr id="110" name="文本框 109"/>
          <p:cNvSpPr txBox="1"/>
          <p:nvPr/>
        </p:nvSpPr>
        <p:spPr>
          <a:xfrm>
            <a:off x="5962650" y="6210935"/>
            <a:ext cx="594360" cy="287020"/>
          </a:xfrm>
          <a:prstGeom prst="rect">
            <a:avLst/>
          </a:prstGeom>
          <a:noFill/>
        </p:spPr>
        <p:txBody>
          <a:bodyPr wrap="square" rtlCol="0">
            <a:spAutoFit/>
          </a:bodyPr>
          <a:p>
            <a:pPr algn="ctr"/>
            <a:r>
              <a:rPr lang="en-US" altLang="zh-CN" sz="1200" b="1">
                <a:solidFill>
                  <a:schemeClr val="tx1"/>
                </a:solidFill>
                <a:latin typeface="微软雅黑" panose="020B0503020204020204" pitchFamily="34" charset="-122"/>
                <a:ea typeface="微软雅黑" panose="020B0503020204020204" pitchFamily="34" charset="-122"/>
              </a:rPr>
              <a:t>2000</a:t>
            </a:r>
            <a:endParaRPr lang="en-US" altLang="zh-CN" sz="1200" b="1">
              <a:solidFill>
                <a:schemeClr val="tx1"/>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7760970" y="6210935"/>
            <a:ext cx="594360" cy="287020"/>
          </a:xfrm>
          <a:prstGeom prst="rect">
            <a:avLst/>
          </a:prstGeom>
          <a:noFill/>
        </p:spPr>
        <p:txBody>
          <a:bodyPr wrap="square" rtlCol="0">
            <a:spAutoFit/>
          </a:bodyPr>
          <a:p>
            <a:pPr algn="ctr"/>
            <a:r>
              <a:rPr lang="en-US" altLang="zh-CN" sz="1200" b="1">
                <a:solidFill>
                  <a:schemeClr val="tx1"/>
                </a:solidFill>
                <a:latin typeface="微软雅黑" panose="020B0503020204020204" pitchFamily="34" charset="-122"/>
                <a:ea typeface="微软雅黑" panose="020B0503020204020204" pitchFamily="34" charset="-122"/>
              </a:rPr>
              <a:t>2010</a:t>
            </a:r>
            <a:endParaRPr lang="en-US" altLang="zh-CN" sz="1200" b="1">
              <a:solidFill>
                <a:schemeClr val="tx1"/>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9559290" y="6210935"/>
            <a:ext cx="594360" cy="287020"/>
          </a:xfrm>
          <a:prstGeom prst="rect">
            <a:avLst/>
          </a:prstGeom>
          <a:noFill/>
        </p:spPr>
        <p:txBody>
          <a:bodyPr wrap="square" rtlCol="0">
            <a:spAutoFit/>
          </a:bodyPr>
          <a:p>
            <a:pPr algn="ctr"/>
            <a:r>
              <a:rPr lang="en-US" altLang="zh-CN" sz="1200" b="1">
                <a:solidFill>
                  <a:schemeClr val="tx1"/>
                </a:solidFill>
                <a:latin typeface="微软雅黑" panose="020B0503020204020204" pitchFamily="34" charset="-122"/>
                <a:ea typeface="微软雅黑" panose="020B0503020204020204" pitchFamily="34" charset="-122"/>
              </a:rPr>
              <a:t>2020</a:t>
            </a:r>
            <a:endParaRPr lang="en-US" altLang="zh-CN" sz="1200" b="1">
              <a:solidFill>
                <a:schemeClr val="tx1"/>
              </a:solidFill>
              <a:latin typeface="微软雅黑" panose="020B0503020204020204" pitchFamily="34" charset="-122"/>
              <a:ea typeface="微软雅黑" panose="020B0503020204020204" pitchFamily="34" charset="-122"/>
            </a:endParaRPr>
          </a:p>
        </p:txBody>
      </p:sp>
      <p:sp>
        <p:nvSpPr>
          <p:cNvPr id="116" name="椭圆 115"/>
          <p:cNvSpPr/>
          <p:nvPr/>
        </p:nvSpPr>
        <p:spPr>
          <a:xfrm>
            <a:off x="1045210" y="5781895"/>
            <a:ext cx="216000" cy="14400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7" name="椭圆 116"/>
          <p:cNvSpPr/>
          <p:nvPr/>
        </p:nvSpPr>
        <p:spPr>
          <a:xfrm>
            <a:off x="1351280" y="5691895"/>
            <a:ext cx="432000" cy="3240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9" name="椭圆 118"/>
          <p:cNvSpPr/>
          <p:nvPr/>
        </p:nvSpPr>
        <p:spPr>
          <a:xfrm>
            <a:off x="3639185" y="5395595"/>
            <a:ext cx="576000" cy="432000"/>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cxnSp>
        <p:nvCxnSpPr>
          <p:cNvPr id="121" name="直接连接符 120"/>
          <p:cNvCxnSpPr/>
          <p:nvPr/>
        </p:nvCxnSpPr>
        <p:spPr>
          <a:xfrm flipV="1">
            <a:off x="877570" y="4272280"/>
            <a:ext cx="0" cy="180000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2" name="直接连接符 121"/>
          <p:cNvCxnSpPr/>
          <p:nvPr/>
        </p:nvCxnSpPr>
        <p:spPr>
          <a:xfrm flipV="1">
            <a:off x="2665730" y="4272280"/>
            <a:ext cx="0" cy="180000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23" name="直接连接符 122"/>
          <p:cNvCxnSpPr/>
          <p:nvPr/>
        </p:nvCxnSpPr>
        <p:spPr>
          <a:xfrm flipV="1">
            <a:off x="4479290" y="2809240"/>
            <a:ext cx="0" cy="324000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30" name="直接连接符 129"/>
          <p:cNvCxnSpPr/>
          <p:nvPr/>
        </p:nvCxnSpPr>
        <p:spPr>
          <a:xfrm flipV="1">
            <a:off x="6262370" y="2275840"/>
            <a:ext cx="0" cy="378000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32" name="直接连接符 131"/>
          <p:cNvCxnSpPr/>
          <p:nvPr/>
        </p:nvCxnSpPr>
        <p:spPr>
          <a:xfrm flipV="1">
            <a:off x="8045450" y="2092960"/>
            <a:ext cx="0" cy="396000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34" name="椭圆 133"/>
          <p:cNvSpPr/>
          <p:nvPr/>
        </p:nvSpPr>
        <p:spPr>
          <a:xfrm>
            <a:off x="5286375" y="5351145"/>
            <a:ext cx="864000" cy="504000"/>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35" name="椭圆 134"/>
          <p:cNvSpPr/>
          <p:nvPr/>
        </p:nvSpPr>
        <p:spPr>
          <a:xfrm>
            <a:off x="6901815" y="5017135"/>
            <a:ext cx="1080000" cy="720000"/>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36" name="椭圆 135"/>
          <p:cNvSpPr/>
          <p:nvPr/>
        </p:nvSpPr>
        <p:spPr>
          <a:xfrm>
            <a:off x="8075295" y="5078095"/>
            <a:ext cx="864000" cy="648000"/>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37" name="椭圆 136"/>
          <p:cNvSpPr/>
          <p:nvPr/>
        </p:nvSpPr>
        <p:spPr>
          <a:xfrm>
            <a:off x="8456295" y="4255135"/>
            <a:ext cx="1368000" cy="936000"/>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38" name="椭圆 137"/>
          <p:cNvSpPr/>
          <p:nvPr/>
        </p:nvSpPr>
        <p:spPr>
          <a:xfrm>
            <a:off x="2940050" y="5781895"/>
            <a:ext cx="216000" cy="14400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1" name="椭圆 140"/>
          <p:cNvSpPr/>
          <p:nvPr/>
        </p:nvSpPr>
        <p:spPr>
          <a:xfrm>
            <a:off x="3246120" y="5691895"/>
            <a:ext cx="432000" cy="3240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2" name="椭圆 141"/>
          <p:cNvSpPr/>
          <p:nvPr/>
        </p:nvSpPr>
        <p:spPr>
          <a:xfrm>
            <a:off x="4631690" y="5781895"/>
            <a:ext cx="216000" cy="14400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6" name="椭圆 145"/>
          <p:cNvSpPr/>
          <p:nvPr/>
        </p:nvSpPr>
        <p:spPr>
          <a:xfrm>
            <a:off x="4937760" y="5691895"/>
            <a:ext cx="432000" cy="3240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7" name="椭圆 146"/>
          <p:cNvSpPr/>
          <p:nvPr/>
        </p:nvSpPr>
        <p:spPr>
          <a:xfrm>
            <a:off x="6430010" y="5781895"/>
            <a:ext cx="216000" cy="14400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8" name="椭圆 147"/>
          <p:cNvSpPr/>
          <p:nvPr/>
        </p:nvSpPr>
        <p:spPr>
          <a:xfrm>
            <a:off x="6736080" y="5691895"/>
            <a:ext cx="432000" cy="3240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49" name="椭圆 148"/>
          <p:cNvSpPr/>
          <p:nvPr/>
        </p:nvSpPr>
        <p:spPr>
          <a:xfrm>
            <a:off x="8197850" y="5781895"/>
            <a:ext cx="216000" cy="144000"/>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0" name="椭圆 149"/>
          <p:cNvSpPr/>
          <p:nvPr/>
        </p:nvSpPr>
        <p:spPr>
          <a:xfrm>
            <a:off x="8488680" y="5745895"/>
            <a:ext cx="324000" cy="2160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1" name="椭圆 150"/>
          <p:cNvSpPr/>
          <p:nvPr/>
        </p:nvSpPr>
        <p:spPr>
          <a:xfrm>
            <a:off x="8898255" y="5655895"/>
            <a:ext cx="720000" cy="396000"/>
          </a:xfrm>
          <a:prstGeom prst="ellipse">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2" name="椭圆 151"/>
          <p:cNvSpPr/>
          <p:nvPr/>
        </p:nvSpPr>
        <p:spPr>
          <a:xfrm>
            <a:off x="7237095" y="5763895"/>
            <a:ext cx="288000" cy="180000"/>
          </a:xfrm>
          <a:prstGeom prst="ellipse">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53" name="椭圆 152"/>
          <p:cNvSpPr/>
          <p:nvPr/>
        </p:nvSpPr>
        <p:spPr>
          <a:xfrm>
            <a:off x="7374255" y="4575175"/>
            <a:ext cx="648000" cy="432000"/>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nvGrpSpPr>
          <p:cNvPr id="154" name="组合 153"/>
          <p:cNvGrpSpPr/>
          <p:nvPr/>
        </p:nvGrpSpPr>
        <p:grpSpPr>
          <a:xfrm>
            <a:off x="10139045" y="4173855"/>
            <a:ext cx="1295400" cy="288290"/>
            <a:chOff x="16183" y="5637"/>
            <a:chExt cx="2040" cy="454"/>
          </a:xfrm>
        </p:grpSpPr>
        <p:sp>
          <p:nvSpPr>
            <p:cNvPr id="155" name="矩形 154"/>
            <p:cNvSpPr/>
            <p:nvPr/>
          </p:nvSpPr>
          <p:spPr>
            <a:xfrm>
              <a:off x="16183" y="5637"/>
              <a:ext cx="2041" cy="454"/>
            </a:xfrm>
            <a:prstGeom prst="rect">
              <a:avLst/>
            </a:prstGeom>
            <a:noFill/>
            <a:ln>
              <a:noFill/>
            </a:ln>
            <a:extLst>
              <a:ext uri="{909E8E84-426E-40DD-AFC4-6F175D3DCCD1}">
                <a14:hiddenFill xmlns:a14="http://schemas.microsoft.com/office/drawing/2010/main">
                  <a:solidFill>
                    <a:schemeClr val="accent1">
                      <a:alpha val="2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200">
                  <a:solidFill>
                    <a:schemeClr val="tx1"/>
                  </a:solidFill>
                  <a:latin typeface="微软雅黑" panose="020B0503020204020204" pitchFamily="34" charset="-122"/>
                  <a:ea typeface="微软雅黑" panose="020B0503020204020204" pitchFamily="34" charset="-122"/>
                </a:rPr>
                <a:t>     </a:t>
              </a:r>
              <a:r>
                <a:rPr lang="zh-CN" altLang="en-US" sz="1200">
                  <a:solidFill>
                    <a:schemeClr val="tx1"/>
                  </a:solidFill>
                  <a:latin typeface="微软雅黑" panose="020B0503020204020204" pitchFamily="34" charset="-122"/>
                  <a:ea typeface="微软雅黑" panose="020B0503020204020204" pitchFamily="34" charset="-122"/>
                </a:rPr>
                <a:t>大型机</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56" name="椭圆 155"/>
            <p:cNvSpPr/>
            <p:nvPr/>
          </p:nvSpPr>
          <p:spPr>
            <a:xfrm>
              <a:off x="16317" y="5719"/>
              <a:ext cx="283" cy="283"/>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157" name="组合 156"/>
          <p:cNvGrpSpPr/>
          <p:nvPr/>
        </p:nvGrpSpPr>
        <p:grpSpPr>
          <a:xfrm>
            <a:off x="10139045" y="4483100"/>
            <a:ext cx="1295400" cy="287020"/>
            <a:chOff x="16183" y="6196"/>
            <a:chExt cx="2040" cy="452"/>
          </a:xfrm>
        </p:grpSpPr>
        <p:sp>
          <p:nvSpPr>
            <p:cNvPr id="158" name="矩形 157"/>
            <p:cNvSpPr/>
            <p:nvPr/>
          </p:nvSpPr>
          <p:spPr>
            <a:xfrm>
              <a:off x="16183" y="6196"/>
              <a:ext cx="2041" cy="453"/>
            </a:xfrm>
            <a:prstGeom prst="rect">
              <a:avLst/>
            </a:prstGeom>
            <a:noFill/>
            <a:ln>
              <a:noFill/>
            </a:ln>
            <a:extLst>
              <a:ext uri="{909E8E84-426E-40DD-AFC4-6F175D3DCCD1}">
                <a14:hiddenFill xmlns:a14="http://schemas.microsoft.com/office/drawing/2010/main">
                  <a:solidFill>
                    <a:schemeClr val="accent1">
                      <a:alpha val="2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200">
                  <a:solidFill>
                    <a:schemeClr val="tx1"/>
                  </a:solidFill>
                  <a:latin typeface="微软雅黑" panose="020B0503020204020204" pitchFamily="34" charset="-122"/>
                  <a:ea typeface="微软雅黑" panose="020B0503020204020204" pitchFamily="34" charset="-122"/>
                </a:rPr>
                <a:t>     </a:t>
              </a:r>
              <a:r>
                <a:rPr lang="zh-CN" altLang="en-US" sz="1200">
                  <a:solidFill>
                    <a:schemeClr val="tx1"/>
                  </a:solidFill>
                  <a:latin typeface="微软雅黑" panose="020B0503020204020204" pitchFamily="34" charset="-122"/>
                  <a:ea typeface="微软雅黑" panose="020B0503020204020204" pitchFamily="34" charset="-122"/>
                </a:rPr>
                <a:t>小型机</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59" name="椭圆 158"/>
            <p:cNvSpPr/>
            <p:nvPr/>
          </p:nvSpPr>
          <p:spPr>
            <a:xfrm>
              <a:off x="16317" y="6301"/>
              <a:ext cx="283" cy="28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160" name="组合 159"/>
          <p:cNvGrpSpPr/>
          <p:nvPr/>
        </p:nvGrpSpPr>
        <p:grpSpPr>
          <a:xfrm>
            <a:off x="10139045" y="5069840"/>
            <a:ext cx="1295400" cy="287020"/>
            <a:chOff x="16183" y="7312"/>
            <a:chExt cx="2040" cy="452"/>
          </a:xfrm>
        </p:grpSpPr>
        <p:sp>
          <p:nvSpPr>
            <p:cNvPr id="161" name="矩形 160"/>
            <p:cNvSpPr/>
            <p:nvPr/>
          </p:nvSpPr>
          <p:spPr>
            <a:xfrm>
              <a:off x="16183" y="7312"/>
              <a:ext cx="2041" cy="453"/>
            </a:xfrm>
            <a:prstGeom prst="rect">
              <a:avLst/>
            </a:prstGeom>
            <a:noFill/>
            <a:ln>
              <a:noFill/>
            </a:ln>
            <a:extLst>
              <a:ext uri="{909E8E84-426E-40DD-AFC4-6F175D3DCCD1}">
                <a14:hiddenFill xmlns:a14="http://schemas.microsoft.com/office/drawing/2010/main">
                  <a:solidFill>
                    <a:schemeClr val="accent1">
                      <a:alpha val="2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200">
                  <a:solidFill>
                    <a:schemeClr val="tx1"/>
                  </a:solidFill>
                  <a:latin typeface="微软雅黑" panose="020B0503020204020204" pitchFamily="34" charset="-122"/>
                  <a:ea typeface="微软雅黑" panose="020B0503020204020204" pitchFamily="34" charset="-122"/>
                </a:rPr>
                <a:t>     PC</a:t>
              </a: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162" name="椭圆 161"/>
            <p:cNvSpPr/>
            <p:nvPr/>
          </p:nvSpPr>
          <p:spPr>
            <a:xfrm>
              <a:off x="16317" y="7417"/>
              <a:ext cx="283" cy="283"/>
            </a:xfrm>
            <a:prstGeom prst="ellipse">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163" name="组合 162"/>
          <p:cNvGrpSpPr/>
          <p:nvPr/>
        </p:nvGrpSpPr>
        <p:grpSpPr>
          <a:xfrm>
            <a:off x="10139045" y="4776470"/>
            <a:ext cx="1295400" cy="287020"/>
            <a:chOff x="16183" y="6754"/>
            <a:chExt cx="2040" cy="452"/>
          </a:xfrm>
        </p:grpSpPr>
        <p:sp>
          <p:nvSpPr>
            <p:cNvPr id="164" name="矩形 163"/>
            <p:cNvSpPr/>
            <p:nvPr/>
          </p:nvSpPr>
          <p:spPr>
            <a:xfrm>
              <a:off x="16183" y="6754"/>
              <a:ext cx="2041" cy="453"/>
            </a:xfrm>
            <a:prstGeom prst="rect">
              <a:avLst/>
            </a:prstGeom>
            <a:noFill/>
            <a:ln>
              <a:noFill/>
            </a:ln>
            <a:extLst>
              <a:ext uri="{909E8E84-426E-40DD-AFC4-6F175D3DCCD1}">
                <a14:hiddenFill xmlns:a14="http://schemas.microsoft.com/office/drawing/2010/main">
                  <a:solidFill>
                    <a:schemeClr val="accent1">
                      <a:alpha val="2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200">
                  <a:solidFill>
                    <a:schemeClr val="tx1"/>
                  </a:solidFill>
                  <a:latin typeface="微软雅黑" panose="020B0503020204020204" pitchFamily="34" charset="-122"/>
                  <a:ea typeface="微软雅黑" panose="020B0503020204020204" pitchFamily="34" charset="-122"/>
                </a:rPr>
                <a:t>     PC</a:t>
              </a:r>
              <a:r>
                <a:rPr lang="zh-CN" altLang="en-US" sz="1200">
                  <a:solidFill>
                    <a:schemeClr val="tx1"/>
                  </a:solidFill>
                  <a:latin typeface="微软雅黑" panose="020B0503020204020204" pitchFamily="34" charset="-122"/>
                  <a:ea typeface="微软雅黑" panose="020B0503020204020204" pitchFamily="34" charset="-122"/>
                </a:rPr>
                <a:t>服务器</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65" name="椭圆 164"/>
            <p:cNvSpPr/>
            <p:nvPr/>
          </p:nvSpPr>
          <p:spPr>
            <a:xfrm>
              <a:off x="16317" y="6859"/>
              <a:ext cx="283" cy="283"/>
            </a:xfrm>
            <a:prstGeom prst="ellipse">
              <a:avLst/>
            </a:prstGeom>
            <a:solidFill>
              <a:srgbClr val="FFFF00">
                <a:alpha val="6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grpSp>
        <p:nvGrpSpPr>
          <p:cNvPr id="166" name="组合 165"/>
          <p:cNvGrpSpPr/>
          <p:nvPr/>
        </p:nvGrpSpPr>
        <p:grpSpPr>
          <a:xfrm>
            <a:off x="10139045" y="5378450"/>
            <a:ext cx="1295400" cy="287020"/>
            <a:chOff x="16183" y="7870"/>
            <a:chExt cx="2040" cy="452"/>
          </a:xfrm>
        </p:grpSpPr>
        <p:sp>
          <p:nvSpPr>
            <p:cNvPr id="167" name="矩形 166"/>
            <p:cNvSpPr/>
            <p:nvPr/>
          </p:nvSpPr>
          <p:spPr>
            <a:xfrm>
              <a:off x="16183" y="7870"/>
              <a:ext cx="2041" cy="453"/>
            </a:xfrm>
            <a:prstGeom prst="rect">
              <a:avLst/>
            </a:prstGeom>
            <a:noFill/>
            <a:ln>
              <a:noFill/>
            </a:ln>
            <a:extLst>
              <a:ext uri="{909E8E84-426E-40DD-AFC4-6F175D3DCCD1}">
                <a14:hiddenFill xmlns:a14="http://schemas.microsoft.com/office/drawing/2010/main">
                  <a:solidFill>
                    <a:schemeClr val="accent1">
                      <a:alpha val="2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200">
                  <a:solidFill>
                    <a:schemeClr val="tx1"/>
                  </a:solidFill>
                  <a:latin typeface="微软雅黑" panose="020B0503020204020204" pitchFamily="34" charset="-122"/>
                  <a:ea typeface="微软雅黑" panose="020B0503020204020204" pitchFamily="34" charset="-122"/>
                </a:rPr>
                <a:t>     </a:t>
              </a:r>
              <a:r>
                <a:rPr lang="zh-CN" altLang="en-US" sz="1200">
                  <a:solidFill>
                    <a:schemeClr val="tx1"/>
                  </a:solidFill>
                  <a:latin typeface="微软雅黑" panose="020B0503020204020204" pitchFamily="34" charset="-122"/>
                  <a:ea typeface="微软雅黑" panose="020B0503020204020204" pitchFamily="34" charset="-122"/>
                </a:rPr>
                <a:t>智能终端</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68" name="椭圆 167"/>
            <p:cNvSpPr/>
            <p:nvPr/>
          </p:nvSpPr>
          <p:spPr>
            <a:xfrm>
              <a:off x="16317" y="7975"/>
              <a:ext cx="283" cy="283"/>
            </a:xfrm>
            <a:prstGeom prst="ellipse">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pic>
        <p:nvPicPr>
          <p:cNvPr id="169" name="图片 168"/>
          <p:cNvPicPr>
            <a:picLocks noChangeAspect="1"/>
          </p:cNvPicPr>
          <p:nvPr/>
        </p:nvPicPr>
        <p:blipFill>
          <a:blip r:embed="rId1">
            <a:clrChange>
              <a:clrFrom>
                <a:srgbClr val="0E1618">
                  <a:alpha val="100000"/>
                </a:srgbClr>
              </a:clrFrom>
              <a:clrTo>
                <a:srgbClr val="0E1618">
                  <a:alpha val="100000"/>
                  <a:alpha val="0"/>
                </a:srgbClr>
              </a:clrTo>
            </a:clrChange>
          </a:blip>
          <a:stretch>
            <a:fillRect/>
          </a:stretch>
        </p:blipFill>
        <p:spPr>
          <a:xfrm>
            <a:off x="1173031" y="5228590"/>
            <a:ext cx="392727" cy="216000"/>
          </a:xfrm>
          <a:prstGeom prst="rect">
            <a:avLst/>
          </a:prstGeom>
        </p:spPr>
      </p:pic>
      <p:pic>
        <p:nvPicPr>
          <p:cNvPr id="170" name="图片 169"/>
          <p:cNvPicPr>
            <a:picLocks noChangeAspect="1"/>
          </p:cNvPicPr>
          <p:nvPr/>
        </p:nvPicPr>
        <p:blipFill>
          <a:blip r:embed="rId2"/>
          <a:stretch>
            <a:fillRect/>
          </a:stretch>
        </p:blipFill>
        <p:spPr>
          <a:xfrm>
            <a:off x="2097151" y="5007610"/>
            <a:ext cx="473606" cy="288000"/>
          </a:xfrm>
          <a:prstGeom prst="rect">
            <a:avLst/>
          </a:prstGeom>
        </p:spPr>
      </p:pic>
      <p:pic>
        <p:nvPicPr>
          <p:cNvPr id="171" name="图片 170"/>
          <p:cNvPicPr>
            <a:picLocks noChangeAspect="1"/>
          </p:cNvPicPr>
          <p:nvPr/>
        </p:nvPicPr>
        <p:blipFill>
          <a:blip r:embed="rId3"/>
          <a:stretch>
            <a:fillRect/>
          </a:stretch>
        </p:blipFill>
        <p:spPr>
          <a:xfrm>
            <a:off x="1653540" y="5130165"/>
            <a:ext cx="415952" cy="216000"/>
          </a:xfrm>
          <a:prstGeom prst="rect">
            <a:avLst/>
          </a:prstGeom>
        </p:spPr>
      </p:pic>
      <p:sp>
        <p:nvSpPr>
          <p:cNvPr id="172" name="文本框 171"/>
          <p:cNvSpPr txBox="1"/>
          <p:nvPr/>
        </p:nvSpPr>
        <p:spPr>
          <a:xfrm rot="21240000">
            <a:off x="3796030" y="4389120"/>
            <a:ext cx="1680845" cy="652780"/>
          </a:xfrm>
          <a:prstGeom prst="rect">
            <a:avLst/>
          </a:prstGeom>
          <a:noFill/>
        </p:spPr>
        <p:txBody>
          <a:bodyPr wrap="square" rtlCol="0">
            <a:spAutoFit/>
          </a:bodyPr>
          <a:p>
            <a:pPr algn="ctr"/>
            <a:r>
              <a:rPr lang="zh-CN" sz="1200">
                <a:solidFill>
                  <a:schemeClr val="tx1"/>
                </a:solidFill>
                <a:latin typeface="微软雅黑" panose="020B0503020204020204" pitchFamily="34" charset="-122"/>
                <a:ea typeface="微软雅黑" panose="020B0503020204020204" pitchFamily="34" charset="-122"/>
              </a:rPr>
              <a:t>我国</a:t>
            </a:r>
            <a:r>
              <a:rPr lang="en-US" altLang="zh-CN" sz="1200">
                <a:solidFill>
                  <a:schemeClr val="tx1"/>
                </a:solidFill>
                <a:latin typeface="微软雅黑" panose="020B0503020204020204" pitchFamily="34" charset="-122"/>
                <a:ea typeface="微软雅黑" panose="020B0503020204020204" pitchFamily="34" charset="-122"/>
              </a:rPr>
              <a:t>90</a:t>
            </a:r>
            <a:r>
              <a:rPr lang="zh-CN" altLang="en-US" sz="1200">
                <a:solidFill>
                  <a:schemeClr val="tx1"/>
                </a:solidFill>
                <a:latin typeface="微软雅黑" panose="020B0503020204020204" pitchFamily="34" charset="-122"/>
                <a:ea typeface="微软雅黑" panose="020B0503020204020204" pitchFamily="34" charset="-122"/>
              </a:rPr>
              <a:t>年代初才开始研制</a:t>
            </a:r>
            <a:r>
              <a:rPr lang="en-US" altLang="zh-CN" sz="1200">
                <a:solidFill>
                  <a:schemeClr val="tx1"/>
                </a:solidFill>
                <a:latin typeface="微软雅黑" panose="020B0503020204020204" pitchFamily="34" charset="-122"/>
                <a:ea typeface="微软雅黑" panose="020B0503020204020204" pitchFamily="34" charset="-122"/>
              </a:rPr>
              <a:t>UNIX</a:t>
            </a:r>
            <a:r>
              <a:rPr lang="zh-CN" altLang="en-US" sz="12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系统</a:t>
            </a:r>
            <a:r>
              <a:rPr lang="en-US" altLang="zh-CN" sz="12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COSIX</a:t>
            </a:r>
            <a:endParaRPr lang="en-US" altLang="zh-CN" sz="12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algn="ctr"/>
            <a:r>
              <a:rPr lang="zh-CN" altLang="en-US" sz="12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基本没有实现商用</a:t>
            </a:r>
            <a:endParaRPr lang="zh-CN" altLang="en-US" sz="12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173" name="梯形 172"/>
          <p:cNvSpPr/>
          <p:nvPr/>
        </p:nvSpPr>
        <p:spPr>
          <a:xfrm rot="15180000" flipH="1">
            <a:off x="6571187" y="-343279"/>
            <a:ext cx="1043940" cy="7416000"/>
          </a:xfrm>
          <a:prstGeom prst="trapezoid">
            <a:avLst>
              <a:gd name="adj" fmla="val 40802"/>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74" name="文本框 173"/>
          <p:cNvSpPr txBox="1"/>
          <p:nvPr/>
        </p:nvSpPr>
        <p:spPr>
          <a:xfrm rot="21120000">
            <a:off x="9716770" y="3752850"/>
            <a:ext cx="1369695" cy="287020"/>
          </a:xfrm>
          <a:prstGeom prst="rect">
            <a:avLst/>
          </a:prstGeom>
          <a:noFill/>
        </p:spPr>
        <p:txBody>
          <a:bodyPr wrap="square" rtlCol="0">
            <a:spAutoFit/>
          </a:bodyPr>
          <a:p>
            <a:pPr algn="ctr"/>
            <a:r>
              <a:rPr lang="zh-CN" altLang="en-US" sz="1200">
                <a:solidFill>
                  <a:schemeClr val="tx1"/>
                </a:solidFill>
                <a:latin typeface="微软雅黑" panose="020B0503020204020204" pitchFamily="34" charset="-122"/>
                <a:ea typeface="微软雅黑" panose="020B0503020204020204" pitchFamily="34" charset="-122"/>
              </a:rPr>
              <a:t>大型机、小型机 </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75" name="文本框 174"/>
          <p:cNvSpPr txBox="1"/>
          <p:nvPr/>
        </p:nvSpPr>
        <p:spPr>
          <a:xfrm rot="20220000">
            <a:off x="9888855" y="1915795"/>
            <a:ext cx="713740" cy="287020"/>
          </a:xfrm>
          <a:prstGeom prst="rect">
            <a:avLst/>
          </a:prstGeom>
          <a:noFill/>
        </p:spPr>
        <p:txBody>
          <a:bodyPr wrap="square" rtlCol="0">
            <a:spAutoFit/>
          </a:bodyPr>
          <a:p>
            <a:pPr algn="ctr"/>
            <a:r>
              <a:rPr lang="en-US" sz="1200">
                <a:solidFill>
                  <a:schemeClr val="tx1"/>
                </a:solidFill>
                <a:latin typeface="微软雅黑" panose="020B0503020204020204" pitchFamily="34" charset="-122"/>
                <a:ea typeface="微软雅黑" panose="020B0503020204020204" pitchFamily="34" charset="-122"/>
              </a:rPr>
              <a:t>PC</a:t>
            </a:r>
            <a:r>
              <a:rPr lang="zh-CN" altLang="en-US" sz="1200">
                <a:solidFill>
                  <a:schemeClr val="tx1"/>
                </a:solidFill>
                <a:latin typeface="微软雅黑" panose="020B0503020204020204" pitchFamily="34" charset="-122"/>
                <a:ea typeface="微软雅黑" panose="020B0503020204020204" pitchFamily="34" charset="-122"/>
              </a:rPr>
              <a:t>桌面</a:t>
            </a:r>
            <a:endParaRPr lang="zh-CN" altLang="en-US" sz="1200">
              <a:solidFill>
                <a:schemeClr val="tx1"/>
              </a:solidFill>
              <a:latin typeface="微软雅黑" panose="020B0503020204020204" pitchFamily="34" charset="-122"/>
              <a:ea typeface="微软雅黑" panose="020B0503020204020204" pitchFamily="34" charset="-122"/>
            </a:endParaRPr>
          </a:p>
        </p:txBody>
      </p:sp>
      <p:pic>
        <p:nvPicPr>
          <p:cNvPr id="176" name="图片 175" descr="u=3310941962,849577826&amp;fm=26&amp;gp=0"/>
          <p:cNvPicPr>
            <a:picLocks noChangeAspect="1"/>
          </p:cNvPicPr>
          <p:nvPr/>
        </p:nvPicPr>
        <p:blipFill>
          <a:blip r:embed="rId4"/>
          <a:stretch>
            <a:fillRect/>
          </a:stretch>
        </p:blipFill>
        <p:spPr>
          <a:xfrm>
            <a:off x="4131945" y="4036060"/>
            <a:ext cx="275096" cy="288000"/>
          </a:xfrm>
          <a:prstGeom prst="rect">
            <a:avLst/>
          </a:prstGeom>
        </p:spPr>
      </p:pic>
      <p:pic>
        <p:nvPicPr>
          <p:cNvPr id="177" name="图片 176"/>
          <p:cNvPicPr>
            <a:picLocks noChangeAspect="1"/>
          </p:cNvPicPr>
          <p:nvPr/>
        </p:nvPicPr>
        <p:blipFill>
          <a:blip r:embed="rId5"/>
          <a:stretch>
            <a:fillRect/>
          </a:stretch>
        </p:blipFill>
        <p:spPr>
          <a:xfrm>
            <a:off x="7663180" y="2708275"/>
            <a:ext cx="715645" cy="435610"/>
          </a:xfrm>
          <a:prstGeom prst="rect">
            <a:avLst/>
          </a:prstGeom>
        </p:spPr>
      </p:pic>
      <p:pic>
        <p:nvPicPr>
          <p:cNvPr id="178" name="图片 177"/>
          <p:cNvPicPr>
            <a:picLocks noChangeAspect="1"/>
          </p:cNvPicPr>
          <p:nvPr/>
        </p:nvPicPr>
        <p:blipFill>
          <a:blip r:embed="rId6"/>
          <a:stretch>
            <a:fillRect/>
          </a:stretch>
        </p:blipFill>
        <p:spPr>
          <a:xfrm>
            <a:off x="6560185" y="3310255"/>
            <a:ext cx="415826" cy="288000"/>
          </a:xfrm>
          <a:prstGeom prst="rect">
            <a:avLst/>
          </a:prstGeom>
        </p:spPr>
      </p:pic>
      <p:pic>
        <p:nvPicPr>
          <p:cNvPr id="179" name="图片 178"/>
          <p:cNvPicPr>
            <a:picLocks noChangeAspect="1"/>
          </p:cNvPicPr>
          <p:nvPr/>
        </p:nvPicPr>
        <p:blipFill>
          <a:blip r:embed="rId7"/>
          <a:stretch>
            <a:fillRect/>
          </a:stretch>
        </p:blipFill>
        <p:spPr>
          <a:xfrm>
            <a:off x="7142480" y="3176270"/>
            <a:ext cx="271780" cy="242570"/>
          </a:xfrm>
          <a:prstGeom prst="rect">
            <a:avLst/>
          </a:prstGeom>
        </p:spPr>
      </p:pic>
      <p:pic>
        <p:nvPicPr>
          <p:cNvPr id="180" name="图片 179" descr="2281-kkciesq6424747"/>
          <p:cNvPicPr>
            <a:picLocks noChangeAspect="1"/>
          </p:cNvPicPr>
          <p:nvPr/>
        </p:nvPicPr>
        <p:blipFill>
          <a:blip r:embed="rId8"/>
          <a:stretch>
            <a:fillRect/>
          </a:stretch>
        </p:blipFill>
        <p:spPr>
          <a:xfrm>
            <a:off x="4650105" y="3960495"/>
            <a:ext cx="344335" cy="216000"/>
          </a:xfrm>
          <a:prstGeom prst="rect">
            <a:avLst/>
          </a:prstGeom>
        </p:spPr>
      </p:pic>
      <p:sp>
        <p:nvSpPr>
          <p:cNvPr id="181" name="文本框 180"/>
          <p:cNvSpPr txBox="1"/>
          <p:nvPr/>
        </p:nvSpPr>
        <p:spPr>
          <a:xfrm rot="20460000">
            <a:off x="9233535" y="2278380"/>
            <a:ext cx="1466850" cy="559435"/>
          </a:xfrm>
          <a:prstGeom prst="rect">
            <a:avLst/>
          </a:prstGeom>
          <a:noFill/>
        </p:spPr>
        <p:txBody>
          <a:bodyPr wrap="square" rtlCol="0">
            <a:spAutoFit/>
          </a:bodyPr>
          <a:p>
            <a:pPr algn="r"/>
            <a:r>
              <a:rPr lang="en-US" sz="1000">
                <a:solidFill>
                  <a:schemeClr val="tx1"/>
                </a:solidFill>
                <a:latin typeface="微软雅黑" panose="020B0503020204020204" pitchFamily="34" charset="-122"/>
                <a:ea typeface="微软雅黑" panose="020B0503020204020204" pitchFamily="34" charset="-122"/>
              </a:rPr>
              <a:t>windows</a:t>
            </a:r>
            <a:r>
              <a:rPr lang="zh-CN" altLang="en-US" sz="1000">
                <a:solidFill>
                  <a:schemeClr val="tx1"/>
                </a:solidFill>
                <a:latin typeface="微软雅黑" panose="020B0503020204020204" pitchFamily="34" charset="-122"/>
                <a:ea typeface="微软雅黑" panose="020B0503020204020204" pitchFamily="34" charset="-122"/>
              </a:rPr>
              <a:t>长期统治</a:t>
            </a:r>
            <a:endParaRPr lang="zh-CN" altLang="en-US" sz="1000">
              <a:solidFill>
                <a:schemeClr val="tx1"/>
              </a:solidFill>
              <a:latin typeface="微软雅黑" panose="020B0503020204020204" pitchFamily="34" charset="-122"/>
              <a:ea typeface="微软雅黑" panose="020B0503020204020204" pitchFamily="34" charset="-122"/>
            </a:endParaRPr>
          </a:p>
          <a:p>
            <a:pPr algn="r"/>
            <a:r>
              <a:rPr lang="en-US" altLang="zh-CN" sz="10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Linux</a:t>
            </a:r>
            <a:r>
              <a:rPr lang="zh-CN" altLang="en-US" sz="10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并没有在此领域</a:t>
            </a:r>
            <a:endParaRPr lang="zh-CN" altLang="en-US" sz="10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algn="r"/>
            <a:r>
              <a:rPr lang="zh-CN" altLang="en-US" sz="10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取得重要成果</a:t>
            </a:r>
            <a:endParaRPr lang="zh-CN" altLang="en-US" sz="10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182" name="梯形 181"/>
          <p:cNvSpPr/>
          <p:nvPr/>
        </p:nvSpPr>
        <p:spPr>
          <a:xfrm rot="15600000" flipH="1">
            <a:off x="8095615" y="1271905"/>
            <a:ext cx="885825" cy="4828540"/>
          </a:xfrm>
          <a:prstGeom prst="trapezoid">
            <a:avLst>
              <a:gd name="adj" fmla="val 3073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83" name="文本框 182"/>
          <p:cNvSpPr txBox="1"/>
          <p:nvPr/>
        </p:nvSpPr>
        <p:spPr>
          <a:xfrm rot="20640000">
            <a:off x="9948545" y="2903855"/>
            <a:ext cx="1000125" cy="287020"/>
          </a:xfrm>
          <a:prstGeom prst="rect">
            <a:avLst/>
          </a:prstGeom>
          <a:noFill/>
        </p:spPr>
        <p:txBody>
          <a:bodyPr wrap="square" rtlCol="0">
            <a:spAutoFit/>
          </a:bodyPr>
          <a:p>
            <a:pPr algn="ctr"/>
            <a:r>
              <a:rPr lang="en-US" altLang="zh-CN" sz="1200">
                <a:solidFill>
                  <a:schemeClr val="tx1"/>
                </a:solidFill>
                <a:latin typeface="微软雅黑" panose="020B0503020204020204" pitchFamily="34" charset="-122"/>
                <a:ea typeface="微软雅黑" panose="020B0503020204020204" pitchFamily="34" charset="-122"/>
              </a:rPr>
              <a:t>PC</a:t>
            </a:r>
            <a:r>
              <a:rPr lang="zh-CN" altLang="en-US" sz="1200">
                <a:solidFill>
                  <a:schemeClr val="tx1"/>
                </a:solidFill>
                <a:latin typeface="微软雅黑" panose="020B0503020204020204" pitchFamily="34" charset="-122"/>
                <a:ea typeface="微软雅黑" panose="020B0503020204020204" pitchFamily="34" charset="-122"/>
              </a:rPr>
              <a:t>服务器</a:t>
            </a:r>
            <a:endParaRPr lang="zh-CN" altLang="en-US" sz="1200">
              <a:solidFill>
                <a:schemeClr val="tx1"/>
              </a:solidFill>
              <a:latin typeface="微软雅黑" panose="020B0503020204020204" pitchFamily="34" charset="-122"/>
              <a:ea typeface="微软雅黑" panose="020B0503020204020204" pitchFamily="34" charset="-122"/>
            </a:endParaRPr>
          </a:p>
        </p:txBody>
      </p:sp>
      <p:sp>
        <p:nvSpPr>
          <p:cNvPr id="184" name="文本框 183"/>
          <p:cNvSpPr txBox="1"/>
          <p:nvPr/>
        </p:nvSpPr>
        <p:spPr>
          <a:xfrm>
            <a:off x="982980" y="4852035"/>
            <a:ext cx="868680" cy="287020"/>
          </a:xfrm>
          <a:prstGeom prst="rect">
            <a:avLst/>
          </a:prstGeom>
          <a:noFill/>
        </p:spPr>
        <p:txBody>
          <a:bodyPr wrap="none" rtlCol="0" anchor="t">
            <a:spAutoFit/>
          </a:bodyPr>
          <a:p>
            <a:pPr algn="ctr"/>
            <a:r>
              <a:rPr lang="en-US" altLang="zh-CN" sz="1200">
                <a:solidFill>
                  <a:schemeClr val="tx1"/>
                </a:solidFill>
                <a:latin typeface="微软雅黑" panose="020B0503020204020204" pitchFamily="34" charset="-122"/>
                <a:ea typeface="微软雅黑" panose="020B0503020204020204" pitchFamily="34" charset="-122"/>
                <a:sym typeface="+mn-ea"/>
              </a:rPr>
              <a:t>UNIX</a:t>
            </a:r>
            <a:r>
              <a:rPr lang="zh-CN" altLang="en-US" sz="1200">
                <a:solidFill>
                  <a:schemeClr val="tx1"/>
                </a:solidFill>
                <a:latin typeface="微软雅黑" panose="020B0503020204020204" pitchFamily="34" charset="-122"/>
                <a:ea typeface="微软雅黑" panose="020B0503020204020204" pitchFamily="34" charset="-122"/>
                <a:sym typeface="+mn-ea"/>
              </a:rPr>
              <a:t>系统</a:t>
            </a:r>
            <a:endParaRPr lang="zh-CN" altLang="en-US" sz="1200">
              <a:solidFill>
                <a:schemeClr val="tx1"/>
              </a:solidFill>
              <a:latin typeface="微软雅黑" panose="020B0503020204020204" pitchFamily="34" charset="-122"/>
              <a:ea typeface="微软雅黑" panose="020B0503020204020204" pitchFamily="34" charset="-122"/>
              <a:sym typeface="+mn-ea"/>
            </a:endParaRPr>
          </a:p>
        </p:txBody>
      </p:sp>
      <p:pic>
        <p:nvPicPr>
          <p:cNvPr id="185" name="图片 184"/>
          <p:cNvPicPr>
            <a:picLocks noChangeAspect="1"/>
          </p:cNvPicPr>
          <p:nvPr/>
        </p:nvPicPr>
        <p:blipFill>
          <a:blip r:embed="rId9"/>
          <a:stretch>
            <a:fillRect/>
          </a:stretch>
        </p:blipFill>
        <p:spPr>
          <a:xfrm rot="20940000">
            <a:off x="3571353" y="4261075"/>
            <a:ext cx="447805" cy="216000"/>
          </a:xfrm>
          <a:prstGeom prst="rect">
            <a:avLst/>
          </a:prstGeom>
        </p:spPr>
      </p:pic>
      <p:sp>
        <p:nvSpPr>
          <p:cNvPr id="186" name="文本框 185"/>
          <p:cNvSpPr txBox="1"/>
          <p:nvPr/>
        </p:nvSpPr>
        <p:spPr>
          <a:xfrm rot="19860000">
            <a:off x="9213215" y="861060"/>
            <a:ext cx="831850" cy="287020"/>
          </a:xfrm>
          <a:prstGeom prst="rect">
            <a:avLst/>
          </a:prstGeom>
          <a:noFill/>
        </p:spPr>
        <p:txBody>
          <a:bodyPr wrap="square" rtlCol="0">
            <a:spAutoFit/>
          </a:bodyPr>
          <a:p>
            <a:pPr algn="ctr"/>
            <a:r>
              <a:rPr lang="zh-CN" altLang="en-US" sz="1200">
                <a:solidFill>
                  <a:schemeClr val="tx1"/>
                </a:solidFill>
                <a:latin typeface="微软雅黑" panose="020B0503020204020204" pitchFamily="34" charset="-122"/>
                <a:ea typeface="微软雅黑" panose="020B0503020204020204" pitchFamily="34" charset="-122"/>
              </a:rPr>
              <a:t>智能终端</a:t>
            </a:r>
            <a:endParaRPr lang="zh-CN" altLang="en-US" sz="1200">
              <a:solidFill>
                <a:schemeClr val="tx1"/>
              </a:solidFill>
              <a:latin typeface="微软雅黑" panose="020B0503020204020204" pitchFamily="34" charset="-122"/>
              <a:ea typeface="微软雅黑" panose="020B0503020204020204" pitchFamily="34" charset="-122"/>
            </a:endParaRPr>
          </a:p>
        </p:txBody>
      </p:sp>
      <p:pic>
        <p:nvPicPr>
          <p:cNvPr id="187" name="图片 186" descr="Linux"/>
          <p:cNvPicPr>
            <a:picLocks noChangeAspect="1"/>
          </p:cNvPicPr>
          <p:nvPr/>
        </p:nvPicPr>
        <p:blipFill>
          <a:blip r:embed="rId10"/>
          <a:stretch>
            <a:fillRect/>
          </a:stretch>
        </p:blipFill>
        <p:spPr>
          <a:xfrm>
            <a:off x="4566920" y="3307080"/>
            <a:ext cx="639795" cy="288000"/>
          </a:xfrm>
          <a:prstGeom prst="rect">
            <a:avLst/>
          </a:prstGeom>
        </p:spPr>
      </p:pic>
      <p:pic>
        <p:nvPicPr>
          <p:cNvPr id="188" name="图片 187" descr="u=3407301553,3593567300&amp;fm=26&amp;gp=0"/>
          <p:cNvPicPr>
            <a:picLocks noChangeAspect="1"/>
          </p:cNvPicPr>
          <p:nvPr/>
        </p:nvPicPr>
        <p:blipFill>
          <a:blip r:embed="rId11">
            <a:clrChange>
              <a:clrFrom>
                <a:srgbClr val="0A70C5">
                  <a:alpha val="100000"/>
                </a:srgbClr>
              </a:clrFrom>
              <a:clrTo>
                <a:srgbClr val="0A70C5">
                  <a:alpha val="100000"/>
                  <a:alpha val="0"/>
                </a:srgbClr>
              </a:clrTo>
            </a:clrChange>
          </a:blip>
          <a:srcRect t="29921" b="31496"/>
          <a:stretch>
            <a:fillRect/>
          </a:stretch>
        </p:blipFill>
        <p:spPr>
          <a:xfrm>
            <a:off x="7978140" y="2517775"/>
            <a:ext cx="1718945" cy="373380"/>
          </a:xfrm>
          <a:prstGeom prst="rect">
            <a:avLst/>
          </a:prstGeom>
        </p:spPr>
      </p:pic>
      <p:sp>
        <p:nvSpPr>
          <p:cNvPr id="189" name="文本框 188"/>
          <p:cNvSpPr txBox="1"/>
          <p:nvPr/>
        </p:nvSpPr>
        <p:spPr>
          <a:xfrm>
            <a:off x="4447541" y="3132455"/>
            <a:ext cx="1285240" cy="287020"/>
          </a:xfrm>
          <a:prstGeom prst="rect">
            <a:avLst/>
          </a:prstGeom>
          <a:noFill/>
        </p:spPr>
        <p:txBody>
          <a:bodyPr wrap="none" rtlCol="0" anchor="t">
            <a:spAutoFit/>
          </a:bodyPr>
          <a:p>
            <a:pPr algn="ctr"/>
            <a:r>
              <a:rPr lang="en-US" altLang="zh-CN" sz="1200">
                <a:solidFill>
                  <a:schemeClr val="tx1"/>
                </a:solidFill>
                <a:latin typeface="微软雅黑" panose="020B0503020204020204" pitchFamily="34" charset="-122"/>
                <a:ea typeface="微软雅黑" panose="020B0503020204020204" pitchFamily="34" charset="-122"/>
                <a:sym typeface="+mn-ea"/>
              </a:rPr>
              <a:t>91</a:t>
            </a:r>
            <a:r>
              <a:rPr lang="zh-CN" altLang="en-US" sz="1200">
                <a:solidFill>
                  <a:schemeClr val="tx1"/>
                </a:solidFill>
                <a:latin typeface="微软雅黑" panose="020B0503020204020204" pitchFamily="34" charset="-122"/>
                <a:ea typeface="微软雅黑" panose="020B0503020204020204" pitchFamily="34" charset="-122"/>
                <a:sym typeface="+mn-ea"/>
              </a:rPr>
              <a:t>年</a:t>
            </a:r>
            <a:r>
              <a:rPr lang="en-US" altLang="zh-CN" sz="1200">
                <a:solidFill>
                  <a:schemeClr val="tx1"/>
                </a:solidFill>
                <a:latin typeface="微软雅黑" panose="020B0503020204020204" pitchFamily="34" charset="-122"/>
                <a:ea typeface="微软雅黑" panose="020B0503020204020204" pitchFamily="34" charset="-122"/>
                <a:sym typeface="+mn-ea"/>
              </a:rPr>
              <a:t>: Linux</a:t>
            </a:r>
            <a:r>
              <a:rPr lang="zh-CN" altLang="en-US" sz="1200">
                <a:solidFill>
                  <a:schemeClr val="tx1"/>
                </a:solidFill>
                <a:latin typeface="微软雅黑" panose="020B0503020204020204" pitchFamily="34" charset="-122"/>
                <a:ea typeface="微软雅黑" panose="020B0503020204020204" pitchFamily="34" charset="-122"/>
                <a:sym typeface="+mn-ea"/>
              </a:rPr>
              <a:t>发布</a:t>
            </a:r>
            <a:endParaRPr lang="zh-CN" altLang="en-US" sz="1200">
              <a:solidFill>
                <a:schemeClr val="tx1"/>
              </a:solidFill>
              <a:latin typeface="微软雅黑" panose="020B0503020204020204" pitchFamily="34" charset="-122"/>
              <a:ea typeface="微软雅黑" panose="020B0503020204020204" pitchFamily="34" charset="-122"/>
              <a:sym typeface="+mn-ea"/>
            </a:endParaRPr>
          </a:p>
        </p:txBody>
      </p:sp>
      <p:pic>
        <p:nvPicPr>
          <p:cNvPr id="190" name="图片 189" descr="红旗Linux"/>
          <p:cNvPicPr>
            <a:picLocks noChangeAspect="1"/>
          </p:cNvPicPr>
          <p:nvPr/>
        </p:nvPicPr>
        <p:blipFill>
          <a:blip r:embed="rId12"/>
          <a:stretch>
            <a:fillRect/>
          </a:stretch>
        </p:blipFill>
        <p:spPr>
          <a:xfrm>
            <a:off x="5824855" y="3563620"/>
            <a:ext cx="339725" cy="226695"/>
          </a:xfrm>
          <a:prstGeom prst="rect">
            <a:avLst/>
          </a:prstGeom>
        </p:spPr>
      </p:pic>
      <p:pic>
        <p:nvPicPr>
          <p:cNvPr id="191" name="图片 190" descr="4"/>
          <p:cNvPicPr>
            <a:picLocks noChangeAspect="1"/>
          </p:cNvPicPr>
          <p:nvPr/>
        </p:nvPicPr>
        <p:blipFill>
          <a:blip r:embed="rId13"/>
          <a:stretch>
            <a:fillRect/>
          </a:stretch>
        </p:blipFill>
        <p:spPr>
          <a:xfrm>
            <a:off x="5302885" y="3872865"/>
            <a:ext cx="733235" cy="216000"/>
          </a:xfrm>
          <a:prstGeom prst="rect">
            <a:avLst/>
          </a:prstGeom>
        </p:spPr>
      </p:pic>
      <p:pic>
        <p:nvPicPr>
          <p:cNvPr id="192" name="图片 191" descr="4"/>
          <p:cNvPicPr>
            <a:picLocks noChangeAspect="1"/>
          </p:cNvPicPr>
          <p:nvPr/>
        </p:nvPicPr>
        <p:blipFill>
          <a:blip r:embed="rId13"/>
          <a:stretch>
            <a:fillRect/>
          </a:stretch>
        </p:blipFill>
        <p:spPr>
          <a:xfrm>
            <a:off x="7451725" y="3629025"/>
            <a:ext cx="733235" cy="216000"/>
          </a:xfrm>
          <a:prstGeom prst="rect">
            <a:avLst/>
          </a:prstGeom>
        </p:spPr>
      </p:pic>
      <p:pic>
        <p:nvPicPr>
          <p:cNvPr id="193" name="图片 192" descr="2"/>
          <p:cNvPicPr>
            <a:picLocks noChangeAspect="1"/>
          </p:cNvPicPr>
          <p:nvPr/>
        </p:nvPicPr>
        <p:blipFill>
          <a:blip r:embed="rId14"/>
          <a:stretch>
            <a:fillRect/>
          </a:stretch>
        </p:blipFill>
        <p:spPr>
          <a:xfrm>
            <a:off x="5298440" y="3655695"/>
            <a:ext cx="467360" cy="219075"/>
          </a:xfrm>
          <a:prstGeom prst="rect">
            <a:avLst/>
          </a:prstGeom>
        </p:spPr>
      </p:pic>
      <p:pic>
        <p:nvPicPr>
          <p:cNvPr id="194" name="图片 193" descr="2"/>
          <p:cNvPicPr>
            <a:picLocks noChangeAspect="1"/>
          </p:cNvPicPr>
          <p:nvPr/>
        </p:nvPicPr>
        <p:blipFill>
          <a:blip r:embed="rId14"/>
          <a:stretch>
            <a:fillRect/>
          </a:stretch>
        </p:blipFill>
        <p:spPr>
          <a:xfrm>
            <a:off x="7401560" y="3869055"/>
            <a:ext cx="467360" cy="219075"/>
          </a:xfrm>
          <a:prstGeom prst="rect">
            <a:avLst/>
          </a:prstGeom>
        </p:spPr>
      </p:pic>
      <p:pic>
        <p:nvPicPr>
          <p:cNvPr id="195" name="图片 194" descr="7"/>
          <p:cNvPicPr>
            <a:picLocks noChangeAspect="1"/>
          </p:cNvPicPr>
          <p:nvPr/>
        </p:nvPicPr>
        <p:blipFill>
          <a:blip r:embed="rId15"/>
          <a:stretch>
            <a:fillRect/>
          </a:stretch>
        </p:blipFill>
        <p:spPr>
          <a:xfrm>
            <a:off x="7955915" y="3408680"/>
            <a:ext cx="723265" cy="288290"/>
          </a:xfrm>
          <a:prstGeom prst="rect">
            <a:avLst/>
          </a:prstGeom>
        </p:spPr>
      </p:pic>
      <p:pic>
        <p:nvPicPr>
          <p:cNvPr id="196" name="图片 195"/>
          <p:cNvPicPr>
            <a:picLocks noChangeAspect="1"/>
          </p:cNvPicPr>
          <p:nvPr/>
        </p:nvPicPr>
        <p:blipFill>
          <a:blip r:embed="rId16"/>
          <a:stretch>
            <a:fillRect/>
          </a:stretch>
        </p:blipFill>
        <p:spPr>
          <a:xfrm>
            <a:off x="6226175" y="3949700"/>
            <a:ext cx="985171" cy="216000"/>
          </a:xfrm>
          <a:prstGeom prst="rect">
            <a:avLst/>
          </a:prstGeom>
        </p:spPr>
      </p:pic>
      <p:pic>
        <p:nvPicPr>
          <p:cNvPr id="197" name="图片 196" descr="6"/>
          <p:cNvPicPr>
            <a:picLocks noChangeAspect="1"/>
          </p:cNvPicPr>
          <p:nvPr/>
        </p:nvPicPr>
        <p:blipFill>
          <a:blip r:embed="rId17"/>
          <a:stretch>
            <a:fillRect/>
          </a:stretch>
        </p:blipFill>
        <p:spPr>
          <a:xfrm>
            <a:off x="8648065" y="2914650"/>
            <a:ext cx="616585" cy="147320"/>
          </a:xfrm>
          <a:prstGeom prst="rect">
            <a:avLst/>
          </a:prstGeom>
        </p:spPr>
      </p:pic>
      <p:sp>
        <p:nvSpPr>
          <p:cNvPr id="198" name="文本框 197"/>
          <p:cNvSpPr txBox="1"/>
          <p:nvPr/>
        </p:nvSpPr>
        <p:spPr>
          <a:xfrm rot="20820000">
            <a:off x="9451975" y="3281045"/>
            <a:ext cx="1572895" cy="559435"/>
          </a:xfrm>
          <a:prstGeom prst="rect">
            <a:avLst/>
          </a:prstGeom>
          <a:noFill/>
        </p:spPr>
        <p:txBody>
          <a:bodyPr wrap="square" rtlCol="0">
            <a:spAutoFit/>
          </a:bodyPr>
          <a:p>
            <a:pPr algn="r"/>
            <a:r>
              <a:rPr lang="en-US" altLang="zh-CN" sz="1000">
                <a:solidFill>
                  <a:schemeClr val="tx1"/>
                </a:solidFill>
                <a:latin typeface="微软雅黑" panose="020B0503020204020204" pitchFamily="34" charset="-122"/>
                <a:ea typeface="微软雅黑" panose="020B0503020204020204" pitchFamily="34" charset="-122"/>
              </a:rPr>
              <a:t>Linux</a:t>
            </a:r>
            <a:r>
              <a:rPr lang="zh-CN" altLang="en-US" sz="1000">
                <a:solidFill>
                  <a:schemeClr val="tx1"/>
                </a:solidFill>
                <a:latin typeface="微软雅黑" panose="020B0503020204020204" pitchFamily="34" charset="-122"/>
                <a:ea typeface="微软雅黑" panose="020B0503020204020204" pitchFamily="34" charset="-122"/>
              </a:rPr>
              <a:t>在</a:t>
            </a:r>
            <a:r>
              <a:rPr lang="en-US" altLang="zh-CN" sz="1000">
                <a:solidFill>
                  <a:schemeClr val="tx1"/>
                </a:solidFill>
                <a:latin typeface="微软雅黑" panose="020B0503020204020204" pitchFamily="34" charset="-122"/>
                <a:ea typeface="微软雅黑" panose="020B0503020204020204" pitchFamily="34" charset="-122"/>
              </a:rPr>
              <a:t>PC</a:t>
            </a:r>
            <a:r>
              <a:rPr lang="zh-CN" altLang="en-US" sz="1000">
                <a:solidFill>
                  <a:schemeClr val="tx1"/>
                </a:solidFill>
                <a:latin typeface="微软雅黑" panose="020B0503020204020204" pitchFamily="34" charset="-122"/>
                <a:ea typeface="微软雅黑" panose="020B0503020204020204" pitchFamily="34" charset="-122"/>
              </a:rPr>
              <a:t>服务器取得</a:t>
            </a:r>
            <a:endParaRPr lang="zh-CN" altLang="en-US" sz="1000">
              <a:solidFill>
                <a:schemeClr val="tx1"/>
              </a:solidFill>
              <a:latin typeface="微软雅黑" panose="020B0503020204020204" pitchFamily="34" charset="-122"/>
              <a:ea typeface="微软雅黑" panose="020B0503020204020204" pitchFamily="34" charset="-122"/>
            </a:endParaRPr>
          </a:p>
          <a:p>
            <a:pPr algn="r"/>
            <a:r>
              <a:rPr lang="zh-CN" altLang="en-US" sz="10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高速发展、涌现出众多发行版</a:t>
            </a:r>
            <a:endParaRPr lang="zh-CN" altLang="en-US" sz="1000">
              <a:solidFill>
                <a:schemeClr val="tx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pic>
        <p:nvPicPr>
          <p:cNvPr id="199" name="图片 198"/>
          <p:cNvPicPr>
            <a:picLocks noChangeAspect="1"/>
          </p:cNvPicPr>
          <p:nvPr/>
        </p:nvPicPr>
        <p:blipFill>
          <a:blip r:embed="rId18">
            <a:clrChange>
              <a:clrFrom>
                <a:srgbClr val="2F5579">
                  <a:alpha val="100000"/>
                </a:srgbClr>
              </a:clrFrom>
              <a:clrTo>
                <a:srgbClr val="2F5579">
                  <a:alpha val="100000"/>
                  <a:alpha val="0"/>
                </a:srgbClr>
              </a:clrTo>
            </a:clrChange>
          </a:blip>
          <a:stretch>
            <a:fillRect/>
          </a:stretch>
        </p:blipFill>
        <p:spPr>
          <a:xfrm>
            <a:off x="8045450" y="1498600"/>
            <a:ext cx="437515" cy="437515"/>
          </a:xfrm>
          <a:prstGeom prst="rect">
            <a:avLst/>
          </a:prstGeom>
        </p:spPr>
      </p:pic>
      <p:pic>
        <p:nvPicPr>
          <p:cNvPr id="200" name="图片 199"/>
          <p:cNvPicPr>
            <a:picLocks noChangeAspect="1"/>
          </p:cNvPicPr>
          <p:nvPr/>
        </p:nvPicPr>
        <p:blipFill>
          <a:blip r:embed="rId19">
            <a:clrChange>
              <a:clrFrom>
                <a:srgbClr val="FFFFFF">
                  <a:alpha val="100000"/>
                </a:srgbClr>
              </a:clrFrom>
              <a:clrTo>
                <a:srgbClr val="FFFFFF">
                  <a:alpha val="100000"/>
                  <a:alpha val="0"/>
                </a:srgbClr>
              </a:clrTo>
            </a:clrChange>
          </a:blip>
          <a:srcRect l="17229" t="13162" r="17802" b="20589"/>
          <a:stretch>
            <a:fillRect/>
          </a:stretch>
        </p:blipFill>
        <p:spPr>
          <a:xfrm>
            <a:off x="7447915" y="1791335"/>
            <a:ext cx="427355" cy="435610"/>
          </a:xfrm>
          <a:prstGeom prst="rect">
            <a:avLst/>
          </a:prstGeom>
        </p:spPr>
      </p:pic>
      <p:pic>
        <p:nvPicPr>
          <p:cNvPr id="201" name="图片 200" descr="凝思"/>
          <p:cNvPicPr>
            <a:picLocks noChangeAspect="1"/>
          </p:cNvPicPr>
          <p:nvPr/>
        </p:nvPicPr>
        <p:blipFill>
          <a:blip r:embed="rId20"/>
          <a:stretch>
            <a:fillRect/>
          </a:stretch>
        </p:blipFill>
        <p:spPr>
          <a:xfrm>
            <a:off x="8711565" y="3609340"/>
            <a:ext cx="457200" cy="219075"/>
          </a:xfrm>
          <a:prstGeom prst="rect">
            <a:avLst/>
          </a:prstGeom>
        </p:spPr>
      </p:pic>
      <p:pic>
        <p:nvPicPr>
          <p:cNvPr id="202" name="图片 201" descr="红旗Linux"/>
          <p:cNvPicPr>
            <a:picLocks noChangeAspect="1"/>
          </p:cNvPicPr>
          <p:nvPr/>
        </p:nvPicPr>
        <p:blipFill>
          <a:blip r:embed="rId12"/>
          <a:stretch>
            <a:fillRect/>
          </a:stretch>
        </p:blipFill>
        <p:spPr>
          <a:xfrm>
            <a:off x="7872095" y="3827780"/>
            <a:ext cx="339725" cy="226695"/>
          </a:xfrm>
          <a:prstGeom prst="rect">
            <a:avLst/>
          </a:prstGeom>
        </p:spPr>
      </p:pic>
      <p:pic>
        <p:nvPicPr>
          <p:cNvPr id="203" name="图片 202"/>
          <p:cNvPicPr>
            <a:picLocks noChangeAspect="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l="14757" t="37333" r="16066" b="43373"/>
          <a:stretch>
            <a:fillRect/>
          </a:stretch>
        </p:blipFill>
        <p:spPr>
          <a:xfrm>
            <a:off x="8738235" y="3348355"/>
            <a:ext cx="782955" cy="218440"/>
          </a:xfrm>
          <a:prstGeom prst="rect">
            <a:avLst/>
          </a:prstGeom>
        </p:spPr>
      </p:pic>
      <p:sp>
        <p:nvSpPr>
          <p:cNvPr id="204" name="椭圆 203"/>
          <p:cNvSpPr/>
          <p:nvPr/>
        </p:nvSpPr>
        <p:spPr>
          <a:xfrm>
            <a:off x="5053330" y="3337560"/>
            <a:ext cx="1280160" cy="822325"/>
          </a:xfrm>
          <a:prstGeom prst="ellipse">
            <a:avLst/>
          </a:prstGeom>
          <a:noFill/>
          <a:ln>
            <a:solidFill>
              <a:schemeClr val="accent2">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05" name="椭圆 204"/>
          <p:cNvSpPr/>
          <p:nvPr/>
        </p:nvSpPr>
        <p:spPr>
          <a:xfrm>
            <a:off x="7955280" y="1518920"/>
            <a:ext cx="588010" cy="535940"/>
          </a:xfrm>
          <a:prstGeom prst="ellipse">
            <a:avLst/>
          </a:prstGeom>
          <a:noFill/>
          <a:ln>
            <a:solidFill>
              <a:schemeClr val="bg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06" name="椭圆 205"/>
          <p:cNvSpPr/>
          <p:nvPr/>
        </p:nvSpPr>
        <p:spPr>
          <a:xfrm rot="20880000">
            <a:off x="7221701" y="3318003"/>
            <a:ext cx="2376000" cy="701040"/>
          </a:xfrm>
          <a:prstGeom prst="ellipse">
            <a:avLst/>
          </a:prstGeom>
          <a:noFill/>
          <a:ln>
            <a:solidFill>
              <a:schemeClr val="accent2">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nvGrpSpPr>
          <p:cNvPr id="207" name="组合 206"/>
          <p:cNvGrpSpPr/>
          <p:nvPr/>
        </p:nvGrpSpPr>
        <p:grpSpPr>
          <a:xfrm>
            <a:off x="10144125" y="5703570"/>
            <a:ext cx="1295400" cy="287020"/>
            <a:chOff x="16191" y="8430"/>
            <a:chExt cx="2040" cy="452"/>
          </a:xfrm>
        </p:grpSpPr>
        <p:sp>
          <p:nvSpPr>
            <p:cNvPr id="208" name="矩形 207"/>
            <p:cNvSpPr/>
            <p:nvPr/>
          </p:nvSpPr>
          <p:spPr>
            <a:xfrm>
              <a:off x="16191" y="8430"/>
              <a:ext cx="2041" cy="453"/>
            </a:xfrm>
            <a:prstGeom prst="rect">
              <a:avLst/>
            </a:prstGeom>
            <a:noFill/>
            <a:ln>
              <a:noFill/>
            </a:ln>
            <a:extLst>
              <a:ext uri="{909E8E84-426E-40DD-AFC4-6F175D3DCCD1}">
                <a14:hiddenFill xmlns:a14="http://schemas.microsoft.com/office/drawing/2010/main">
                  <a:solidFill>
                    <a:schemeClr val="accent1">
                      <a:alpha val="2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200">
                  <a:solidFill>
                    <a:schemeClr val="tx1"/>
                  </a:solidFill>
                  <a:latin typeface="微软雅黑" panose="020B0503020204020204" pitchFamily="34" charset="-122"/>
                  <a:ea typeface="微软雅黑" panose="020B0503020204020204" pitchFamily="34" charset="-122"/>
                </a:rPr>
                <a:t>     </a:t>
              </a:r>
              <a:r>
                <a:rPr lang="zh-CN" altLang="en-US" sz="1200">
                  <a:solidFill>
                    <a:schemeClr val="tx1"/>
                  </a:solidFill>
                  <a:latin typeface="微软雅黑" panose="020B0503020204020204" pitchFamily="34" charset="-122"/>
                  <a:ea typeface="微软雅黑" panose="020B0503020204020204" pitchFamily="34" charset="-122"/>
                </a:rPr>
                <a:t>基于</a:t>
              </a:r>
              <a:r>
                <a:rPr lang="en-US" altLang="zh-CN" sz="1200">
                  <a:solidFill>
                    <a:schemeClr val="tx1"/>
                  </a:solidFill>
                  <a:latin typeface="微软雅黑" panose="020B0503020204020204" pitchFamily="34" charset="-122"/>
                  <a:ea typeface="微软雅黑" panose="020B0503020204020204" pitchFamily="34" charset="-122"/>
                </a:rPr>
                <a:t>Linux</a:t>
              </a: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209" name="椭圆 208"/>
            <p:cNvSpPr/>
            <p:nvPr/>
          </p:nvSpPr>
          <p:spPr>
            <a:xfrm>
              <a:off x="16325" y="8535"/>
              <a:ext cx="283" cy="283"/>
            </a:xfrm>
            <a:prstGeom prst="ellipse">
              <a:avLst/>
            </a:prstGeom>
            <a:noFill/>
            <a:ln>
              <a:solidFill>
                <a:schemeClr val="accent2">
                  <a:lumMod val="75000"/>
                </a:schemeClr>
              </a:solidFill>
              <a:prstDash val="dash"/>
            </a:ln>
            <a:extLst>
              <a:ext uri="{909E8E84-426E-40DD-AFC4-6F175D3DCCD1}">
                <a14:hiddenFill xmlns:a14="http://schemas.microsoft.com/office/drawing/2010/main">
                  <a:solidFill>
                    <a:srgbClr val="C00000">
                      <a:alpha val="70000"/>
                    </a:srgb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210" name="椭圆 209"/>
          <p:cNvSpPr/>
          <p:nvPr/>
        </p:nvSpPr>
        <p:spPr>
          <a:xfrm>
            <a:off x="8543290" y="2819400"/>
            <a:ext cx="746760" cy="335915"/>
          </a:xfrm>
          <a:prstGeom prst="ellipse">
            <a:avLst/>
          </a:prstGeom>
          <a:noFill/>
          <a:ln>
            <a:solidFill>
              <a:schemeClr val="accent2">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211" name="图片 210" descr="4"/>
          <p:cNvPicPr>
            <a:picLocks noChangeAspect="1"/>
          </p:cNvPicPr>
          <p:nvPr/>
        </p:nvPicPr>
        <p:blipFill>
          <a:blip r:embed="rId13"/>
          <a:stretch>
            <a:fillRect/>
          </a:stretch>
        </p:blipFill>
        <p:spPr>
          <a:xfrm>
            <a:off x="8914765" y="3994785"/>
            <a:ext cx="733235" cy="216000"/>
          </a:xfrm>
          <a:prstGeom prst="rect">
            <a:avLst/>
          </a:prstGeom>
        </p:spPr>
      </p:pic>
      <p:sp>
        <p:nvSpPr>
          <p:cNvPr id="212" name="椭圆 211"/>
          <p:cNvSpPr/>
          <p:nvPr/>
        </p:nvSpPr>
        <p:spPr>
          <a:xfrm>
            <a:off x="8771890" y="3914775"/>
            <a:ext cx="1051560" cy="365760"/>
          </a:xfrm>
          <a:prstGeom prst="ellipse">
            <a:avLst/>
          </a:prstGeom>
          <a:noFill/>
          <a:ln>
            <a:solidFill>
              <a:schemeClr val="accent2">
                <a:lumMod val="75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213" name="图片 212"/>
          <p:cNvPicPr>
            <a:picLocks noChangeAspect="1"/>
          </p:cNvPicPr>
          <p:nvPr/>
        </p:nvPicPr>
        <p:blipFill>
          <a:blip r:embed="rId22">
            <a:clrChange>
              <a:clrFrom>
                <a:srgbClr val="FCFCFC">
                  <a:alpha val="100000"/>
                </a:srgbClr>
              </a:clrFrom>
              <a:clrTo>
                <a:srgbClr val="FCFCFC">
                  <a:alpha val="100000"/>
                  <a:alpha val="0"/>
                </a:srgbClr>
              </a:clrTo>
            </a:clrChange>
          </a:blip>
        </p:blipFill>
        <p:spPr>
          <a:xfrm>
            <a:off x="8712835" y="1158875"/>
            <a:ext cx="714375" cy="424180"/>
          </a:xfrm>
          <a:prstGeom prst="rect">
            <a:avLst/>
          </a:prstGeom>
        </p:spPr>
      </p:pic>
      <p:pic>
        <p:nvPicPr>
          <p:cNvPr id="214" name="图片 213"/>
          <p:cNvPicPr>
            <a:picLocks noChangeAspect="1"/>
          </p:cNvPicPr>
          <p:nvPr/>
        </p:nvPicPr>
        <p:blipFill>
          <a:blip r:embed="rId23">
            <a:clrChange>
              <a:clrFrom>
                <a:srgbClr val="FFFFFF">
                  <a:alpha val="100000"/>
                </a:srgbClr>
              </a:clrFrom>
              <a:clrTo>
                <a:srgbClr val="FFFFFF">
                  <a:alpha val="100000"/>
                  <a:alpha val="0"/>
                </a:srgbClr>
              </a:clrTo>
            </a:clrChange>
          </a:blip>
        </p:blipFill>
        <p:spPr>
          <a:xfrm rot="20220000">
            <a:off x="5850824" y="2975952"/>
            <a:ext cx="1404000" cy="144000"/>
          </a:xfrm>
          <a:prstGeom prst="rect">
            <a:avLst/>
          </a:prstGeom>
        </p:spPr>
      </p:pic>
      <p:pic>
        <p:nvPicPr>
          <p:cNvPr id="215" name="图片 214"/>
          <p:cNvPicPr>
            <a:picLocks noChangeAspect="1"/>
          </p:cNvPicPr>
          <p:nvPr/>
        </p:nvPicPr>
        <p:blipFill>
          <a:blip r:embed="rId24">
            <a:clrChange>
              <a:clrFrom>
                <a:srgbClr val="FFFFFF">
                  <a:alpha val="100000"/>
                </a:srgbClr>
              </a:clrFrom>
              <a:clrTo>
                <a:srgbClr val="FFFFFF">
                  <a:alpha val="100000"/>
                  <a:alpha val="0"/>
                </a:srgbClr>
              </a:clrTo>
            </a:clrChange>
          </a:blip>
        </p:blipFill>
        <p:spPr>
          <a:xfrm rot="20340000">
            <a:off x="8571230" y="1864995"/>
            <a:ext cx="876300" cy="318770"/>
          </a:xfrm>
          <a:prstGeom prst="rect">
            <a:avLst/>
          </a:prstGeom>
        </p:spPr>
      </p:pic>
      <p:sp>
        <p:nvSpPr>
          <p:cNvPr id="216" name="文本框 215"/>
          <p:cNvSpPr txBox="1"/>
          <p:nvPr/>
        </p:nvSpPr>
        <p:spPr>
          <a:xfrm rot="19860000">
            <a:off x="9509125" y="1476375"/>
            <a:ext cx="831850" cy="275590"/>
          </a:xfrm>
          <a:prstGeom prst="rect">
            <a:avLst/>
          </a:prstGeom>
          <a:noFill/>
        </p:spPr>
        <p:txBody>
          <a:bodyPr wrap="square" rtlCol="0">
            <a:spAutoFit/>
          </a:bodyPr>
          <a:p>
            <a:pPr algn="ctr"/>
            <a:r>
              <a:rPr lang="zh-CN" altLang="en-US" sz="1200">
                <a:solidFill>
                  <a:schemeClr val="tx1"/>
                </a:solidFill>
                <a:latin typeface="微软雅黑" panose="020B0503020204020204" pitchFamily="34" charset="-122"/>
                <a:ea typeface="微软雅黑" panose="020B0503020204020204" pitchFamily="34" charset="-122"/>
              </a:rPr>
              <a:t>实时控制</a:t>
            </a:r>
            <a:endParaRPr lang="zh-CN" altLang="en-US" sz="1200">
              <a:solidFill>
                <a:schemeClr val="tx1"/>
              </a:solidFill>
              <a:latin typeface="微软雅黑" panose="020B0503020204020204" pitchFamily="34" charset="-122"/>
              <a:ea typeface="微软雅黑" panose="020B0503020204020204" pitchFamily="34" charset="-122"/>
            </a:endParaRPr>
          </a:p>
        </p:txBody>
      </p:sp>
      <p:pic>
        <p:nvPicPr>
          <p:cNvPr id="217" name="图片 216"/>
          <p:cNvPicPr>
            <a:picLocks noChangeAspect="1"/>
          </p:cNvPicPr>
          <p:nvPr/>
        </p:nvPicPr>
        <p:blipFill>
          <a:blip r:embed="rId25"/>
        </p:blipFill>
        <p:spPr>
          <a:xfrm rot="20100000">
            <a:off x="7377307" y="2304895"/>
            <a:ext cx="847167" cy="396000"/>
          </a:xfrm>
          <a:prstGeom prst="rect">
            <a:avLst/>
          </a:prstGeom>
        </p:spPr>
      </p:pic>
      <p:cxnSp>
        <p:nvCxnSpPr>
          <p:cNvPr id="133" name="直接连接符 132"/>
          <p:cNvCxnSpPr/>
          <p:nvPr/>
        </p:nvCxnSpPr>
        <p:spPr>
          <a:xfrm flipV="1">
            <a:off x="9843770" y="2092960"/>
            <a:ext cx="0" cy="396000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6" name="文本框 5"/>
          <p:cNvSpPr txBox="1"/>
          <p:nvPr/>
        </p:nvSpPr>
        <p:spPr>
          <a:xfrm>
            <a:off x="686435" y="1877695"/>
            <a:ext cx="4819650" cy="829945"/>
          </a:xfrm>
          <a:prstGeom prst="rect">
            <a:avLst/>
          </a:prstGeom>
          <a:noFill/>
        </p:spPr>
        <p:txBody>
          <a:bodyPr wrap="square" rtlCol="0">
            <a:spAutoFit/>
          </a:bodyPr>
          <a:p>
            <a:pPr marL="285750" indent="-285750">
              <a:buFont typeface="Wingdings" panose="05000000000000000000" charset="0"/>
              <a:buChar char="p"/>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分工协同：视窗交互</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计算管理</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实时可靠</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p"/>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互操作性：部署孤岛</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系统繁多</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协议多样</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charset="0"/>
              <a:buChar char="p"/>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平台锁定：重复开发</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运维繁琐</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体验割裂</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占位符 6"/>
          <p:cNvSpPr/>
          <p:nvPr>
            <p:ph type="body" sz="half" idx="2"/>
          </p:nvPr>
        </p:nvSpPr>
        <p:spPr>
          <a:xfrm>
            <a:off x="461010" y="1065530"/>
            <a:ext cx="11282045" cy="284480"/>
          </a:xfrm>
        </p:spPr>
        <p:txBody>
          <a:bodyPr>
            <a:noAutofit/>
          </a:bodyPr>
          <a:p>
            <a:r>
              <a:rPr kumimoji="1" sz="1600">
                <a:latin typeface="微软雅黑" panose="020B0503020204020204" pitchFamily="34" charset="-122"/>
                <a:sym typeface="+mn-ea"/>
              </a:rPr>
              <a:t>操作系统多样化</a:t>
            </a:r>
            <a:r>
              <a:rPr kumimoji="1" lang="zh-CN" sz="1600">
                <a:latin typeface="微软雅黑" panose="020B0503020204020204" pitchFamily="34" charset="-122"/>
                <a:sym typeface="+mn-ea"/>
              </a:rPr>
              <a:t>的背面是</a:t>
            </a:r>
            <a:r>
              <a:rPr kumimoji="1" sz="1600">
                <a:latin typeface="微软雅黑" panose="020B0503020204020204" pitchFamily="34" charset="-122"/>
                <a:sym typeface="+mn-ea"/>
              </a:rPr>
              <a:t>生态割裂、社区离散、商业壁垒等诸多问题</a:t>
            </a:r>
            <a:endParaRPr kumimoji="1" lang="zh-CN" altLang="en-US" sz="1600">
              <a:latin typeface="微软雅黑" panose="020B0503020204020204" pitchFamily="3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16"/>
          <p:cNvSpPr txBox="1"/>
          <p:nvPr/>
        </p:nvSpPr>
        <p:spPr>
          <a:xfrm>
            <a:off x="1360805" y="3676650"/>
            <a:ext cx="9434830" cy="2038985"/>
          </a:xfrm>
          <a:prstGeom prst="rect">
            <a:avLst/>
          </a:prstGeom>
        </p:spPr>
        <p:txBody>
          <a:bodyPr vert="horz" wrap="square" lIns="0" tIns="15875" rIns="0" bIns="0" rtlCol="0">
            <a:noAutofit/>
          </a:bodyPr>
          <a:p>
            <a:pPr marL="635" algn="ctr">
              <a:lnSpc>
                <a:spcPct val="100000"/>
              </a:lnSpc>
              <a:spcBef>
                <a:spcPts val="125"/>
              </a:spcBef>
            </a:pPr>
            <a:r>
              <a:rPr sz="2000" b="1" spc="25" dirty="0">
                <a:solidFill>
                  <a:srgbClr val="002EA7"/>
                </a:solidFill>
                <a:latin typeface="华文细黑" panose="02010600040101010101" charset="-122"/>
                <a:ea typeface="华文细黑" panose="02010600040101010101" charset="-122"/>
                <a:cs typeface="华文细黑" panose="02010600040101010101" charset="-122"/>
              </a:rPr>
              <a:t>支持多样性设备</a:t>
            </a:r>
            <a:endParaRPr>
              <a:latin typeface="华文细黑" panose="02010600040101010101" charset="-122"/>
              <a:ea typeface="华文细黑" panose="02010600040101010101" charset="-122"/>
              <a:cs typeface="华文细黑" panose="02010600040101010101" charset="-122"/>
            </a:endParaRPr>
          </a:p>
          <a:p>
            <a:pPr algn="ctr">
              <a:lnSpc>
                <a:spcPct val="100000"/>
              </a:lnSpc>
              <a:spcBef>
                <a:spcPts val="1955"/>
              </a:spcBef>
            </a:pPr>
            <a:r>
              <a:rPr b="1" spc="30" dirty="0">
                <a:solidFill>
                  <a:srgbClr val="002EA7"/>
                </a:solidFill>
                <a:latin typeface="华文细黑" panose="02010600040101010101" charset="-122"/>
                <a:ea typeface="华文细黑" panose="02010600040101010101" charset="-122"/>
                <a:cs typeface="华文细黑" panose="02010600040101010101" charset="-122"/>
              </a:rPr>
              <a:t>主流计算架构</a:t>
            </a:r>
            <a:r>
              <a:rPr b="1" spc="25" dirty="0">
                <a:solidFill>
                  <a:srgbClr val="002EA7"/>
                </a:solidFill>
                <a:latin typeface="华文细黑" panose="02010600040101010101" charset="-122"/>
                <a:ea typeface="华文细黑" panose="02010600040101010101" charset="-122"/>
                <a:cs typeface="华文细黑" panose="02010600040101010101" charset="-122"/>
              </a:rPr>
              <a:t>1</a:t>
            </a:r>
            <a:r>
              <a:rPr b="1" spc="225" dirty="0">
                <a:solidFill>
                  <a:srgbClr val="002EA7"/>
                </a:solidFill>
                <a:latin typeface="华文细黑" panose="02010600040101010101" charset="-122"/>
                <a:ea typeface="华文细黑" panose="02010600040101010101" charset="-122"/>
                <a:cs typeface="华文细黑" panose="02010600040101010101" charset="-122"/>
              </a:rPr>
              <a:t>0</a:t>
            </a:r>
            <a:r>
              <a:rPr b="1" spc="229" dirty="0">
                <a:solidFill>
                  <a:srgbClr val="002EA7"/>
                </a:solidFill>
                <a:latin typeface="华文细黑" panose="02010600040101010101" charset="-122"/>
                <a:ea typeface="华文细黑" panose="02010600040101010101" charset="-122"/>
                <a:cs typeface="华文细黑" panose="02010600040101010101" charset="-122"/>
              </a:rPr>
              <a:t>0</a:t>
            </a:r>
            <a:r>
              <a:rPr b="1" spc="795" dirty="0">
                <a:solidFill>
                  <a:srgbClr val="002EA7"/>
                </a:solidFill>
                <a:latin typeface="华文细黑" panose="02010600040101010101" charset="-122"/>
                <a:ea typeface="华文细黑" panose="02010600040101010101" charset="-122"/>
                <a:cs typeface="华文细黑" panose="02010600040101010101" charset="-122"/>
              </a:rPr>
              <a:t>%</a:t>
            </a:r>
            <a:r>
              <a:rPr b="1" spc="35" dirty="0">
                <a:solidFill>
                  <a:srgbClr val="002EA7"/>
                </a:solidFill>
                <a:latin typeface="华文细黑" panose="02010600040101010101" charset="-122"/>
                <a:ea typeface="华文细黑" panose="02010600040101010101" charset="-122"/>
                <a:cs typeface="华文细黑" panose="02010600040101010101" charset="-122"/>
              </a:rPr>
              <a:t>覆盖</a:t>
            </a:r>
            <a:endParaRPr b="1">
              <a:latin typeface="华文细黑" panose="02010600040101010101" charset="-122"/>
              <a:ea typeface="华文细黑" panose="02010600040101010101" charset="-122"/>
              <a:cs typeface="华文细黑" panose="02010600040101010101" charset="-122"/>
            </a:endParaRPr>
          </a:p>
          <a:p>
            <a:pPr algn="ctr">
              <a:lnSpc>
                <a:spcPct val="100000"/>
              </a:lnSpc>
              <a:spcBef>
                <a:spcPts val="55"/>
              </a:spcBef>
            </a:pPr>
            <a:endParaRPr>
              <a:latin typeface="华文细黑" panose="02010600040101010101" charset="-122"/>
              <a:ea typeface="华文细黑" panose="02010600040101010101" charset="-122"/>
              <a:cs typeface="华文细黑" panose="02010600040101010101" charset="-122"/>
            </a:endParaRPr>
          </a:p>
          <a:p>
            <a:pPr algn="ctr">
              <a:lnSpc>
                <a:spcPct val="100000"/>
              </a:lnSpc>
            </a:pPr>
            <a:r>
              <a:rPr spc="305" dirty="0">
                <a:solidFill>
                  <a:srgbClr val="002EA7"/>
                </a:solidFill>
                <a:latin typeface="华文细黑" panose="02010600040101010101" charset="-122"/>
                <a:ea typeface="华文细黑" panose="02010600040101010101" charset="-122"/>
                <a:cs typeface="华文细黑" panose="02010600040101010101" charset="-122"/>
              </a:rPr>
              <a:t>ARM,</a:t>
            </a:r>
            <a:r>
              <a:rPr spc="-260" dirty="0">
                <a:solidFill>
                  <a:srgbClr val="002EA7"/>
                </a:solidFill>
                <a:latin typeface="华文细黑" panose="02010600040101010101" charset="-122"/>
                <a:ea typeface="华文细黑" panose="02010600040101010101" charset="-122"/>
                <a:cs typeface="华文细黑" panose="02010600040101010101" charset="-122"/>
              </a:rPr>
              <a:t> </a:t>
            </a:r>
            <a:r>
              <a:rPr spc="55" dirty="0">
                <a:solidFill>
                  <a:srgbClr val="002EA7"/>
                </a:solidFill>
                <a:latin typeface="华文细黑" panose="02010600040101010101" charset="-122"/>
                <a:ea typeface="华文细黑" panose="02010600040101010101" charset="-122"/>
                <a:cs typeface="华文细黑" panose="02010600040101010101" charset="-122"/>
              </a:rPr>
              <a:t>x86,</a:t>
            </a:r>
            <a:r>
              <a:rPr spc="-220" dirty="0">
                <a:solidFill>
                  <a:srgbClr val="002EA7"/>
                </a:solidFill>
                <a:latin typeface="华文细黑" panose="02010600040101010101" charset="-122"/>
                <a:ea typeface="华文细黑" panose="02010600040101010101" charset="-122"/>
                <a:cs typeface="华文细黑" panose="02010600040101010101" charset="-122"/>
              </a:rPr>
              <a:t> </a:t>
            </a:r>
            <a:r>
              <a:rPr spc="170" dirty="0">
                <a:solidFill>
                  <a:srgbClr val="002EA7"/>
                </a:solidFill>
                <a:latin typeface="华文细黑" panose="02010600040101010101" charset="-122"/>
                <a:ea typeface="华文细黑" panose="02010600040101010101" charset="-122"/>
                <a:cs typeface="华文细黑" panose="02010600040101010101" charset="-122"/>
              </a:rPr>
              <a:t>RISC-V,</a:t>
            </a:r>
            <a:r>
              <a:rPr spc="-254" dirty="0">
                <a:solidFill>
                  <a:srgbClr val="002EA7"/>
                </a:solidFill>
                <a:latin typeface="华文细黑" panose="02010600040101010101" charset="-122"/>
                <a:ea typeface="华文细黑" panose="02010600040101010101" charset="-122"/>
                <a:cs typeface="华文细黑" panose="02010600040101010101" charset="-122"/>
              </a:rPr>
              <a:t> </a:t>
            </a:r>
            <a:r>
              <a:rPr spc="235" dirty="0">
                <a:solidFill>
                  <a:srgbClr val="002EA7"/>
                </a:solidFill>
                <a:latin typeface="华文细黑" panose="02010600040101010101" charset="-122"/>
                <a:ea typeface="华文细黑" panose="02010600040101010101" charset="-122"/>
                <a:cs typeface="华文细黑" panose="02010600040101010101" charset="-122"/>
              </a:rPr>
              <a:t>SW-64,</a:t>
            </a:r>
            <a:r>
              <a:rPr spc="-290" dirty="0">
                <a:solidFill>
                  <a:srgbClr val="002EA7"/>
                </a:solidFill>
                <a:latin typeface="华文细黑" panose="02010600040101010101" charset="-122"/>
                <a:ea typeface="华文细黑" panose="02010600040101010101" charset="-122"/>
                <a:cs typeface="华文细黑" panose="02010600040101010101" charset="-122"/>
              </a:rPr>
              <a:t> </a:t>
            </a:r>
            <a:r>
              <a:rPr spc="114" dirty="0">
                <a:solidFill>
                  <a:srgbClr val="002EA7"/>
                </a:solidFill>
                <a:latin typeface="华文细黑" panose="02010600040101010101" charset="-122"/>
                <a:ea typeface="华文细黑" panose="02010600040101010101" charset="-122"/>
                <a:cs typeface="华文细黑" panose="02010600040101010101" charset="-122"/>
              </a:rPr>
              <a:t>LoongArch;</a:t>
            </a:r>
            <a:r>
              <a:rPr spc="204" dirty="0">
                <a:solidFill>
                  <a:srgbClr val="002EA7"/>
                </a:solidFill>
                <a:latin typeface="华文细黑" panose="02010600040101010101" charset="-122"/>
                <a:ea typeface="华文细黑" panose="02010600040101010101" charset="-122"/>
                <a:cs typeface="华文细黑" panose="02010600040101010101" charset="-122"/>
              </a:rPr>
              <a:t> </a:t>
            </a:r>
            <a:r>
              <a:rPr spc="235" dirty="0">
                <a:solidFill>
                  <a:srgbClr val="002EA7"/>
                </a:solidFill>
                <a:latin typeface="华文细黑" panose="02010600040101010101" charset="-122"/>
                <a:ea typeface="华文细黑" panose="02010600040101010101" charset="-122"/>
                <a:cs typeface="华文细黑" panose="02010600040101010101" charset="-122"/>
              </a:rPr>
              <a:t>NPU,</a:t>
            </a:r>
            <a:r>
              <a:rPr spc="-290" dirty="0">
                <a:solidFill>
                  <a:srgbClr val="002EA7"/>
                </a:solidFill>
                <a:latin typeface="华文细黑" panose="02010600040101010101" charset="-122"/>
                <a:ea typeface="华文细黑" panose="02010600040101010101" charset="-122"/>
                <a:cs typeface="华文细黑" panose="02010600040101010101" charset="-122"/>
              </a:rPr>
              <a:t> </a:t>
            </a:r>
            <a:r>
              <a:rPr spc="250" dirty="0">
                <a:solidFill>
                  <a:srgbClr val="002EA7"/>
                </a:solidFill>
                <a:latin typeface="华文细黑" panose="02010600040101010101" charset="-122"/>
                <a:ea typeface="华文细黑" panose="02010600040101010101" charset="-122"/>
                <a:cs typeface="华文细黑" panose="02010600040101010101" charset="-122"/>
              </a:rPr>
              <a:t>GPU,</a:t>
            </a:r>
            <a:r>
              <a:rPr spc="-290" dirty="0">
                <a:solidFill>
                  <a:srgbClr val="002EA7"/>
                </a:solidFill>
                <a:latin typeface="华文细黑" panose="02010600040101010101" charset="-122"/>
                <a:ea typeface="华文细黑" panose="02010600040101010101" charset="-122"/>
                <a:cs typeface="华文细黑" panose="02010600040101010101" charset="-122"/>
              </a:rPr>
              <a:t> </a:t>
            </a:r>
            <a:r>
              <a:rPr spc="225" dirty="0">
                <a:solidFill>
                  <a:srgbClr val="002EA7"/>
                </a:solidFill>
                <a:latin typeface="华文细黑" panose="02010600040101010101" charset="-122"/>
                <a:ea typeface="华文细黑" panose="02010600040101010101" charset="-122"/>
                <a:cs typeface="华文细黑" panose="02010600040101010101" charset="-122"/>
              </a:rPr>
              <a:t>DPU,</a:t>
            </a:r>
            <a:r>
              <a:rPr spc="-285" dirty="0">
                <a:solidFill>
                  <a:srgbClr val="002EA7"/>
                </a:solidFill>
                <a:latin typeface="华文细黑" panose="02010600040101010101" charset="-122"/>
                <a:ea typeface="华文细黑" panose="02010600040101010101" charset="-122"/>
                <a:cs typeface="华文细黑" panose="02010600040101010101" charset="-122"/>
              </a:rPr>
              <a:t> </a:t>
            </a:r>
            <a:r>
              <a:rPr spc="15" dirty="0">
                <a:solidFill>
                  <a:srgbClr val="002EA7"/>
                </a:solidFill>
                <a:latin typeface="华文细黑" panose="02010600040101010101" charset="-122"/>
                <a:ea typeface="华文细黑" panose="02010600040101010101" charset="-122"/>
                <a:cs typeface="华文细黑" panose="02010600040101010101" charset="-122"/>
              </a:rPr>
              <a:t>板卡</a:t>
            </a:r>
            <a:endParaRPr spc="15" dirty="0">
              <a:solidFill>
                <a:srgbClr val="002EA7"/>
              </a:solidFill>
              <a:latin typeface="华文细黑" panose="02010600040101010101" charset="-122"/>
              <a:ea typeface="华文细黑" panose="02010600040101010101" charset="-122"/>
              <a:cs typeface="华文细黑" panose="02010600040101010101" charset="-122"/>
            </a:endParaRPr>
          </a:p>
        </p:txBody>
      </p:sp>
      <p:sp>
        <p:nvSpPr>
          <p:cNvPr id="2" name="标题 1"/>
          <p:cNvSpPr>
            <a:spLocks noGrp="1"/>
          </p:cNvSpPr>
          <p:nvPr>
            <p:ph type="title"/>
          </p:nvPr>
        </p:nvSpPr>
        <p:spPr/>
        <p:txBody>
          <a:bodyPr/>
          <a:lstStyle/>
          <a:p>
            <a:r>
              <a:rPr kumimoji="1" lang="en-US" altLang="zh-CN" dirty="0">
                <a:latin typeface="华文细黑" panose="02010600040101010101" charset="-122"/>
                <a:ea typeface="华文细黑" panose="02010600040101010101" charset="-122"/>
                <a:cs typeface="华文细黑" panose="02010600040101010101" charset="-122"/>
                <a:sym typeface="+mn-ea"/>
              </a:rPr>
              <a:t>操作系统多样性：</a:t>
            </a:r>
            <a:r>
              <a:rPr kumimoji="1" lang="zh-CN" altLang="en-US" dirty="0">
                <a:latin typeface="华文细黑" panose="02010600040101010101" charset="-122"/>
                <a:ea typeface="华文细黑" panose="02010600040101010101" charset="-122"/>
                <a:cs typeface="华文细黑" panose="02010600040101010101" charset="-122"/>
                <a:sym typeface="+mn-ea"/>
              </a:rPr>
              <a:t>共存与融合</a:t>
            </a:r>
            <a:endParaRPr kumimoji="1" lang="zh-CN" altLang="en-US" dirty="0">
              <a:latin typeface="华文细黑" panose="02010600040101010101" charset="-122"/>
              <a:ea typeface="华文细黑" panose="02010600040101010101" charset="-122"/>
              <a:cs typeface="华文细黑" panose="02010600040101010101" charset="-122"/>
              <a:sym typeface="+mn-ea"/>
            </a:endParaRPr>
          </a:p>
        </p:txBody>
      </p:sp>
      <p:sp>
        <p:nvSpPr>
          <p:cNvPr id="7" name="文本占位符 6"/>
          <p:cNvSpPr/>
          <p:nvPr>
            <p:ph type="body" sz="half" idx="2"/>
          </p:nvPr>
        </p:nvSpPr>
        <p:spPr>
          <a:xfrm>
            <a:off x="461010" y="1065530"/>
            <a:ext cx="11282045" cy="284480"/>
          </a:xfrm>
        </p:spPr>
        <p:txBody>
          <a:bodyPr>
            <a:noAutofit/>
          </a:bodyPr>
          <a:p>
            <a:r>
              <a:rPr kumimoji="1" lang="zh-CN" sz="1600">
                <a:latin typeface="微软雅黑" panose="020B0503020204020204" pitchFamily="34" charset="-122"/>
                <a:sym typeface="+mn-ea"/>
              </a:rPr>
              <a:t>硬件多样性</a:t>
            </a:r>
            <a:r>
              <a:rPr kumimoji="1" lang="en-US" altLang="zh-CN" sz="1600">
                <a:latin typeface="微软雅黑" panose="020B0503020204020204" pitchFamily="34" charset="-122"/>
                <a:sym typeface="+mn-ea"/>
              </a:rPr>
              <a:t>+</a:t>
            </a:r>
            <a:r>
              <a:rPr kumimoji="1" lang="zh-CN" altLang="en-US" sz="1600">
                <a:latin typeface="微软雅黑" panose="020B0503020204020204" pitchFamily="34" charset="-122"/>
                <a:sym typeface="+mn-ea"/>
              </a:rPr>
              <a:t>需求</a:t>
            </a:r>
            <a:r>
              <a:rPr kumimoji="1" lang="zh-CN" altLang="en-US" sz="1600">
                <a:latin typeface="微软雅黑" panose="020B0503020204020204" pitchFamily="34" charset="-122"/>
                <a:sym typeface="+mn-ea"/>
              </a:rPr>
              <a:t>复杂性</a:t>
            </a:r>
            <a:r>
              <a:rPr kumimoji="1" lang="en-US" altLang="zh-CN" sz="1600">
                <a:latin typeface="微软雅黑" panose="020B0503020204020204" pitchFamily="34" charset="-122"/>
                <a:sym typeface="+mn-ea"/>
              </a:rPr>
              <a:t>+ </a:t>
            </a:r>
            <a:r>
              <a:rPr kumimoji="1" lang="zh-CN" altLang="en-US" sz="1600">
                <a:latin typeface="微软雅黑" panose="020B0503020204020204" pitchFamily="34" charset="-122"/>
                <a:sym typeface="+mn-ea"/>
              </a:rPr>
              <a:t>竞争与创新</a:t>
            </a:r>
            <a:r>
              <a:rPr kumimoji="1" lang="en-US" altLang="zh-CN" sz="1600">
                <a:latin typeface="微软雅黑" panose="020B0503020204020204" pitchFamily="34" charset="-122"/>
                <a:sym typeface="+mn-ea"/>
              </a:rPr>
              <a:t> = </a:t>
            </a:r>
            <a:r>
              <a:rPr kumimoji="1" sz="1600">
                <a:latin typeface="微软雅黑" panose="020B0503020204020204" pitchFamily="34" charset="-122"/>
                <a:sym typeface="+mn-ea"/>
              </a:rPr>
              <a:t>操作系统多样化</a:t>
            </a:r>
            <a:endParaRPr kumimoji="1" lang="zh-CN" altLang="en-US" sz="1600">
              <a:latin typeface="微软雅黑" panose="020B0503020204020204" pitchFamily="34" charset="-122"/>
              <a:sym typeface="+mn-ea"/>
            </a:endParaRPr>
          </a:p>
        </p:txBody>
      </p:sp>
      <p:pic>
        <p:nvPicPr>
          <p:cNvPr id="11" name="object 6"/>
          <p:cNvPicPr/>
          <p:nvPr/>
        </p:nvPicPr>
        <p:blipFill>
          <a:blip r:embed="rId1" cstate="print"/>
          <a:stretch>
            <a:fillRect/>
          </a:stretch>
        </p:blipFill>
        <p:spPr>
          <a:xfrm>
            <a:off x="-28575" y="1805305"/>
            <a:ext cx="12458700" cy="1676400"/>
          </a:xfrm>
          <a:prstGeom prst="rect">
            <a:avLst/>
          </a:prstGeom>
        </p:spPr>
      </p:pic>
      <p:sp>
        <p:nvSpPr>
          <p:cNvPr id="12" name="object 7"/>
          <p:cNvSpPr txBox="1"/>
          <p:nvPr/>
        </p:nvSpPr>
        <p:spPr>
          <a:xfrm>
            <a:off x="1245235" y="1601470"/>
            <a:ext cx="2085975" cy="173990"/>
          </a:xfrm>
          <a:prstGeom prst="rect">
            <a:avLst/>
          </a:prstGeom>
        </p:spPr>
        <p:txBody>
          <a:bodyPr vert="horz" wrap="square" lIns="0" tIns="17145" rIns="0" bIns="0" rtlCol="0">
            <a:noAutofit/>
          </a:bodyPr>
          <a:p>
            <a:pPr marL="12700">
              <a:lnSpc>
                <a:spcPct val="100000"/>
              </a:lnSpc>
              <a:spcBef>
                <a:spcPts val="135"/>
              </a:spcBef>
            </a:pPr>
            <a:r>
              <a:rPr sz="1450" spc="-300" dirty="0">
                <a:solidFill>
                  <a:srgbClr val="002EA7"/>
                </a:solidFill>
                <a:latin typeface="宋体" panose="02010600030101010101" pitchFamily="2" charset="-122"/>
                <a:cs typeface="宋体" panose="02010600030101010101" pitchFamily="2" charset="-122"/>
              </a:rPr>
              <a:t>I</a:t>
            </a:r>
            <a:r>
              <a:rPr sz="1450" spc="225" dirty="0">
                <a:solidFill>
                  <a:srgbClr val="002EA7"/>
                </a:solidFill>
                <a:latin typeface="宋体" panose="02010600030101010101" pitchFamily="2" charset="-122"/>
                <a:cs typeface="宋体" panose="02010600030101010101" pitchFamily="2" charset="-122"/>
              </a:rPr>
              <a:t>n</a:t>
            </a:r>
            <a:r>
              <a:rPr sz="1450" spc="-265" dirty="0">
                <a:solidFill>
                  <a:srgbClr val="002EA7"/>
                </a:solidFill>
                <a:latin typeface="宋体" panose="02010600030101010101" pitchFamily="2" charset="-122"/>
                <a:cs typeface="宋体" panose="02010600030101010101" pitchFamily="2" charset="-122"/>
              </a:rPr>
              <a:t>f</a:t>
            </a:r>
            <a:r>
              <a:rPr sz="1450" spc="220" dirty="0">
                <a:solidFill>
                  <a:srgbClr val="002EA7"/>
                </a:solidFill>
                <a:latin typeface="宋体" panose="02010600030101010101" pitchFamily="2" charset="-122"/>
                <a:cs typeface="宋体" panose="02010600030101010101" pitchFamily="2" charset="-122"/>
              </a:rPr>
              <a:t>o</a:t>
            </a:r>
            <a:r>
              <a:rPr sz="1450" spc="254" dirty="0">
                <a:solidFill>
                  <a:srgbClr val="002EA7"/>
                </a:solidFill>
                <a:latin typeface="宋体" panose="02010600030101010101" pitchFamily="2" charset="-122"/>
                <a:cs typeface="宋体" panose="02010600030101010101" pitchFamily="2" charset="-122"/>
              </a:rPr>
              <a:t>rm</a:t>
            </a:r>
            <a:r>
              <a:rPr sz="1450" spc="265" dirty="0">
                <a:solidFill>
                  <a:srgbClr val="002EA7"/>
                </a:solidFill>
                <a:latin typeface="宋体" panose="02010600030101010101" pitchFamily="2" charset="-122"/>
                <a:cs typeface="宋体" panose="02010600030101010101" pitchFamily="2" charset="-122"/>
              </a:rPr>
              <a:t>a</a:t>
            </a:r>
            <a:r>
              <a:rPr sz="1450" spc="-240" dirty="0">
                <a:solidFill>
                  <a:srgbClr val="002EA7"/>
                </a:solidFill>
                <a:latin typeface="宋体" panose="02010600030101010101" pitchFamily="2" charset="-122"/>
                <a:cs typeface="宋体" panose="02010600030101010101" pitchFamily="2" charset="-122"/>
              </a:rPr>
              <a:t>t</a:t>
            </a:r>
            <a:r>
              <a:rPr sz="1450" spc="-400" dirty="0">
                <a:solidFill>
                  <a:srgbClr val="002EA7"/>
                </a:solidFill>
                <a:latin typeface="宋体" panose="02010600030101010101" pitchFamily="2" charset="-122"/>
                <a:cs typeface="宋体" panose="02010600030101010101" pitchFamily="2" charset="-122"/>
              </a:rPr>
              <a:t>i</a:t>
            </a:r>
            <a:r>
              <a:rPr sz="1450" spc="220" dirty="0">
                <a:solidFill>
                  <a:srgbClr val="002EA7"/>
                </a:solidFill>
                <a:latin typeface="宋体" panose="02010600030101010101" pitchFamily="2" charset="-122"/>
                <a:cs typeface="宋体" panose="02010600030101010101" pitchFamily="2" charset="-122"/>
              </a:rPr>
              <a:t>o</a:t>
            </a:r>
            <a:r>
              <a:rPr sz="1450" spc="225" dirty="0">
                <a:solidFill>
                  <a:srgbClr val="002EA7"/>
                </a:solidFill>
                <a:latin typeface="宋体" panose="02010600030101010101" pitchFamily="2" charset="-122"/>
                <a:cs typeface="宋体" panose="02010600030101010101" pitchFamily="2" charset="-122"/>
              </a:rPr>
              <a:t>n</a:t>
            </a:r>
            <a:r>
              <a:rPr sz="1450" spc="-330" dirty="0">
                <a:solidFill>
                  <a:srgbClr val="002EA7"/>
                </a:solidFill>
                <a:latin typeface="宋体" panose="02010600030101010101" pitchFamily="2" charset="-122"/>
                <a:cs typeface="宋体" panose="02010600030101010101" pitchFamily="2" charset="-122"/>
              </a:rPr>
              <a:t> </a:t>
            </a:r>
            <a:r>
              <a:rPr sz="1450" spc="295" dirty="0">
                <a:solidFill>
                  <a:srgbClr val="002EA7"/>
                </a:solidFill>
                <a:latin typeface="宋体" panose="02010600030101010101" pitchFamily="2" charset="-122"/>
                <a:cs typeface="宋体" panose="02010600030101010101" pitchFamily="2" charset="-122"/>
              </a:rPr>
              <a:t>T</a:t>
            </a:r>
            <a:r>
              <a:rPr sz="1450" spc="220" dirty="0">
                <a:solidFill>
                  <a:srgbClr val="002EA7"/>
                </a:solidFill>
                <a:latin typeface="宋体" panose="02010600030101010101" pitchFamily="2" charset="-122"/>
                <a:cs typeface="宋体" panose="02010600030101010101" pitchFamily="2" charset="-122"/>
              </a:rPr>
              <a:t>e</a:t>
            </a:r>
            <a:r>
              <a:rPr sz="1450" spc="160" dirty="0">
                <a:solidFill>
                  <a:srgbClr val="002EA7"/>
                </a:solidFill>
                <a:latin typeface="宋体" panose="02010600030101010101" pitchFamily="2" charset="-122"/>
                <a:cs typeface="宋体" panose="02010600030101010101" pitchFamily="2" charset="-122"/>
              </a:rPr>
              <a:t>c</a:t>
            </a:r>
            <a:r>
              <a:rPr sz="1450" spc="220" dirty="0">
                <a:solidFill>
                  <a:srgbClr val="002EA7"/>
                </a:solidFill>
                <a:latin typeface="宋体" panose="02010600030101010101" pitchFamily="2" charset="-122"/>
                <a:cs typeface="宋体" panose="02010600030101010101" pitchFamily="2" charset="-122"/>
              </a:rPr>
              <a:t>h</a:t>
            </a:r>
            <a:r>
              <a:rPr sz="1450" spc="225" dirty="0">
                <a:solidFill>
                  <a:srgbClr val="002EA7"/>
                </a:solidFill>
                <a:latin typeface="宋体" panose="02010600030101010101" pitchFamily="2" charset="-122"/>
                <a:cs typeface="宋体" panose="02010600030101010101" pitchFamily="2" charset="-122"/>
              </a:rPr>
              <a:t>n</a:t>
            </a:r>
            <a:r>
              <a:rPr sz="1450" spc="220" dirty="0">
                <a:solidFill>
                  <a:srgbClr val="002EA7"/>
                </a:solidFill>
                <a:latin typeface="宋体" panose="02010600030101010101" pitchFamily="2" charset="-122"/>
                <a:cs typeface="宋体" panose="02010600030101010101" pitchFamily="2" charset="-122"/>
              </a:rPr>
              <a:t>o</a:t>
            </a:r>
            <a:r>
              <a:rPr sz="1450" spc="-400" dirty="0">
                <a:solidFill>
                  <a:srgbClr val="002EA7"/>
                </a:solidFill>
                <a:latin typeface="宋体" panose="02010600030101010101" pitchFamily="2" charset="-122"/>
                <a:cs typeface="宋体" panose="02010600030101010101" pitchFamily="2" charset="-122"/>
              </a:rPr>
              <a:t>l</a:t>
            </a:r>
            <a:r>
              <a:rPr sz="1450" spc="220" dirty="0">
                <a:solidFill>
                  <a:srgbClr val="002EA7"/>
                </a:solidFill>
                <a:latin typeface="宋体" panose="02010600030101010101" pitchFamily="2" charset="-122"/>
                <a:cs typeface="宋体" panose="02010600030101010101" pitchFamily="2" charset="-122"/>
              </a:rPr>
              <a:t>og</a:t>
            </a:r>
            <a:r>
              <a:rPr sz="1450" spc="125" dirty="0">
                <a:solidFill>
                  <a:srgbClr val="002EA7"/>
                </a:solidFill>
                <a:latin typeface="宋体" panose="02010600030101010101" pitchFamily="2" charset="-122"/>
                <a:cs typeface="宋体" panose="02010600030101010101" pitchFamily="2" charset="-122"/>
              </a:rPr>
              <a:t>y</a:t>
            </a:r>
            <a:endParaRPr sz="1450">
              <a:latin typeface="宋体" panose="02010600030101010101" pitchFamily="2" charset="-122"/>
              <a:cs typeface="宋体" panose="02010600030101010101" pitchFamily="2" charset="-122"/>
            </a:endParaRPr>
          </a:p>
        </p:txBody>
      </p:sp>
      <p:sp>
        <p:nvSpPr>
          <p:cNvPr id="13" name="object 8"/>
          <p:cNvSpPr txBox="1"/>
          <p:nvPr/>
        </p:nvSpPr>
        <p:spPr>
          <a:xfrm>
            <a:off x="4859020" y="1624965"/>
            <a:ext cx="2466340" cy="173990"/>
          </a:xfrm>
          <a:prstGeom prst="rect">
            <a:avLst/>
          </a:prstGeom>
        </p:spPr>
        <p:txBody>
          <a:bodyPr vert="horz" wrap="square" lIns="0" tIns="17145" rIns="0" bIns="0" rtlCol="0">
            <a:noAutofit/>
          </a:bodyPr>
          <a:p>
            <a:pPr marL="12700">
              <a:lnSpc>
                <a:spcPct val="100000"/>
              </a:lnSpc>
              <a:spcBef>
                <a:spcPts val="135"/>
              </a:spcBef>
            </a:pPr>
            <a:r>
              <a:rPr sz="1450" spc="459" dirty="0">
                <a:solidFill>
                  <a:srgbClr val="002EA7"/>
                </a:solidFill>
                <a:latin typeface="宋体" panose="02010600030101010101" pitchFamily="2" charset="-122"/>
                <a:cs typeface="宋体" panose="02010600030101010101" pitchFamily="2" charset="-122"/>
              </a:rPr>
              <a:t>C</a:t>
            </a:r>
            <a:r>
              <a:rPr sz="1450" spc="220" dirty="0">
                <a:solidFill>
                  <a:srgbClr val="002EA7"/>
                </a:solidFill>
                <a:latin typeface="宋体" panose="02010600030101010101" pitchFamily="2" charset="-122"/>
                <a:cs typeface="宋体" panose="02010600030101010101" pitchFamily="2" charset="-122"/>
              </a:rPr>
              <a:t>o</a:t>
            </a:r>
            <a:r>
              <a:rPr sz="1450" spc="680" dirty="0">
                <a:solidFill>
                  <a:srgbClr val="002EA7"/>
                </a:solidFill>
                <a:latin typeface="宋体" panose="02010600030101010101" pitchFamily="2" charset="-122"/>
                <a:cs typeface="宋体" panose="02010600030101010101" pitchFamily="2" charset="-122"/>
              </a:rPr>
              <a:t>m</a:t>
            </a:r>
            <a:r>
              <a:rPr sz="1450" spc="690" dirty="0">
                <a:solidFill>
                  <a:srgbClr val="002EA7"/>
                </a:solidFill>
                <a:latin typeface="宋体" panose="02010600030101010101" pitchFamily="2" charset="-122"/>
                <a:cs typeface="宋体" panose="02010600030101010101" pitchFamily="2" charset="-122"/>
              </a:rPr>
              <a:t>m</a:t>
            </a:r>
            <a:r>
              <a:rPr sz="1450" spc="220" dirty="0">
                <a:solidFill>
                  <a:srgbClr val="002EA7"/>
                </a:solidFill>
                <a:latin typeface="宋体" panose="02010600030101010101" pitchFamily="2" charset="-122"/>
                <a:cs typeface="宋体" panose="02010600030101010101" pitchFamily="2" charset="-122"/>
              </a:rPr>
              <a:t>u</a:t>
            </a:r>
            <a:r>
              <a:rPr sz="1450" spc="225" dirty="0">
                <a:solidFill>
                  <a:srgbClr val="002EA7"/>
                </a:solidFill>
                <a:latin typeface="宋体" panose="02010600030101010101" pitchFamily="2" charset="-122"/>
                <a:cs typeface="宋体" panose="02010600030101010101" pitchFamily="2" charset="-122"/>
              </a:rPr>
              <a:t>n</a:t>
            </a:r>
            <a:r>
              <a:rPr sz="1450" spc="-400" dirty="0">
                <a:solidFill>
                  <a:srgbClr val="002EA7"/>
                </a:solidFill>
                <a:latin typeface="宋体" panose="02010600030101010101" pitchFamily="2" charset="-122"/>
                <a:cs typeface="宋体" panose="02010600030101010101" pitchFamily="2" charset="-122"/>
              </a:rPr>
              <a:t>i</a:t>
            </a:r>
            <a:r>
              <a:rPr sz="1450" spc="160" dirty="0">
                <a:solidFill>
                  <a:srgbClr val="002EA7"/>
                </a:solidFill>
                <a:latin typeface="宋体" panose="02010600030101010101" pitchFamily="2" charset="-122"/>
                <a:cs typeface="宋体" panose="02010600030101010101" pitchFamily="2" charset="-122"/>
              </a:rPr>
              <a:t>c</a:t>
            </a:r>
            <a:r>
              <a:rPr sz="1450" spc="220" dirty="0">
                <a:solidFill>
                  <a:srgbClr val="002EA7"/>
                </a:solidFill>
                <a:latin typeface="宋体" panose="02010600030101010101" pitchFamily="2" charset="-122"/>
                <a:cs typeface="宋体" panose="02010600030101010101" pitchFamily="2" charset="-122"/>
              </a:rPr>
              <a:t>a</a:t>
            </a:r>
            <a:r>
              <a:rPr sz="1450" spc="-240" dirty="0">
                <a:solidFill>
                  <a:srgbClr val="002EA7"/>
                </a:solidFill>
                <a:latin typeface="宋体" panose="02010600030101010101" pitchFamily="2" charset="-122"/>
                <a:cs typeface="宋体" panose="02010600030101010101" pitchFamily="2" charset="-122"/>
              </a:rPr>
              <a:t>t</a:t>
            </a:r>
            <a:r>
              <a:rPr sz="1450" spc="-400" dirty="0">
                <a:solidFill>
                  <a:srgbClr val="002EA7"/>
                </a:solidFill>
                <a:latin typeface="宋体" panose="02010600030101010101" pitchFamily="2" charset="-122"/>
                <a:cs typeface="宋体" panose="02010600030101010101" pitchFamily="2" charset="-122"/>
              </a:rPr>
              <a:t>i</a:t>
            </a:r>
            <a:r>
              <a:rPr sz="1450" spc="220" dirty="0">
                <a:solidFill>
                  <a:srgbClr val="002EA7"/>
                </a:solidFill>
                <a:latin typeface="宋体" panose="02010600030101010101" pitchFamily="2" charset="-122"/>
                <a:cs typeface="宋体" panose="02010600030101010101" pitchFamily="2" charset="-122"/>
              </a:rPr>
              <a:t>o</a:t>
            </a:r>
            <a:r>
              <a:rPr sz="1450" spc="225" dirty="0">
                <a:solidFill>
                  <a:srgbClr val="002EA7"/>
                </a:solidFill>
                <a:latin typeface="宋体" panose="02010600030101010101" pitchFamily="2" charset="-122"/>
                <a:cs typeface="宋体" panose="02010600030101010101" pitchFamily="2" charset="-122"/>
              </a:rPr>
              <a:t>n</a:t>
            </a:r>
            <a:r>
              <a:rPr sz="1450" spc="-360" dirty="0">
                <a:solidFill>
                  <a:srgbClr val="002EA7"/>
                </a:solidFill>
                <a:latin typeface="宋体" panose="02010600030101010101" pitchFamily="2" charset="-122"/>
                <a:cs typeface="宋体" panose="02010600030101010101" pitchFamily="2" charset="-122"/>
              </a:rPr>
              <a:t> </a:t>
            </a:r>
            <a:r>
              <a:rPr sz="1450" spc="295" dirty="0">
                <a:solidFill>
                  <a:srgbClr val="002EA7"/>
                </a:solidFill>
                <a:latin typeface="宋体" panose="02010600030101010101" pitchFamily="2" charset="-122"/>
                <a:cs typeface="宋体" panose="02010600030101010101" pitchFamily="2" charset="-122"/>
              </a:rPr>
              <a:t>T</a:t>
            </a:r>
            <a:r>
              <a:rPr sz="1450" spc="220" dirty="0">
                <a:solidFill>
                  <a:srgbClr val="002EA7"/>
                </a:solidFill>
                <a:latin typeface="宋体" panose="02010600030101010101" pitchFamily="2" charset="-122"/>
                <a:cs typeface="宋体" panose="02010600030101010101" pitchFamily="2" charset="-122"/>
              </a:rPr>
              <a:t>e</a:t>
            </a:r>
            <a:r>
              <a:rPr sz="1450" spc="160" dirty="0">
                <a:solidFill>
                  <a:srgbClr val="002EA7"/>
                </a:solidFill>
                <a:latin typeface="宋体" panose="02010600030101010101" pitchFamily="2" charset="-122"/>
                <a:cs typeface="宋体" panose="02010600030101010101" pitchFamily="2" charset="-122"/>
              </a:rPr>
              <a:t>c</a:t>
            </a:r>
            <a:r>
              <a:rPr sz="1450" spc="220" dirty="0">
                <a:solidFill>
                  <a:srgbClr val="002EA7"/>
                </a:solidFill>
                <a:latin typeface="宋体" panose="02010600030101010101" pitchFamily="2" charset="-122"/>
                <a:cs typeface="宋体" panose="02010600030101010101" pitchFamily="2" charset="-122"/>
              </a:rPr>
              <a:t>h</a:t>
            </a:r>
            <a:r>
              <a:rPr sz="1450" spc="225" dirty="0">
                <a:solidFill>
                  <a:srgbClr val="002EA7"/>
                </a:solidFill>
                <a:latin typeface="宋体" panose="02010600030101010101" pitchFamily="2" charset="-122"/>
                <a:cs typeface="宋体" panose="02010600030101010101" pitchFamily="2" charset="-122"/>
              </a:rPr>
              <a:t>n</a:t>
            </a:r>
            <a:r>
              <a:rPr sz="1450" spc="220" dirty="0">
                <a:solidFill>
                  <a:srgbClr val="002EA7"/>
                </a:solidFill>
                <a:latin typeface="宋体" panose="02010600030101010101" pitchFamily="2" charset="-122"/>
                <a:cs typeface="宋体" panose="02010600030101010101" pitchFamily="2" charset="-122"/>
              </a:rPr>
              <a:t>o</a:t>
            </a:r>
            <a:r>
              <a:rPr sz="1450" spc="-400" dirty="0">
                <a:solidFill>
                  <a:srgbClr val="002EA7"/>
                </a:solidFill>
                <a:latin typeface="宋体" panose="02010600030101010101" pitchFamily="2" charset="-122"/>
                <a:cs typeface="宋体" panose="02010600030101010101" pitchFamily="2" charset="-122"/>
              </a:rPr>
              <a:t>l</a:t>
            </a:r>
            <a:r>
              <a:rPr sz="1450" spc="220" dirty="0">
                <a:solidFill>
                  <a:srgbClr val="002EA7"/>
                </a:solidFill>
                <a:latin typeface="宋体" panose="02010600030101010101" pitchFamily="2" charset="-122"/>
                <a:cs typeface="宋体" panose="02010600030101010101" pitchFamily="2" charset="-122"/>
              </a:rPr>
              <a:t>og</a:t>
            </a:r>
            <a:r>
              <a:rPr sz="1450" spc="125" dirty="0">
                <a:solidFill>
                  <a:srgbClr val="002EA7"/>
                </a:solidFill>
                <a:latin typeface="宋体" panose="02010600030101010101" pitchFamily="2" charset="-122"/>
                <a:cs typeface="宋体" panose="02010600030101010101" pitchFamily="2" charset="-122"/>
              </a:rPr>
              <a:t>y</a:t>
            </a:r>
            <a:endParaRPr sz="1450">
              <a:latin typeface="宋体" panose="02010600030101010101" pitchFamily="2" charset="-122"/>
              <a:cs typeface="宋体" panose="02010600030101010101" pitchFamily="2" charset="-122"/>
            </a:endParaRPr>
          </a:p>
        </p:txBody>
      </p:sp>
      <p:sp>
        <p:nvSpPr>
          <p:cNvPr id="14" name="object 9"/>
          <p:cNvSpPr txBox="1"/>
          <p:nvPr/>
        </p:nvSpPr>
        <p:spPr>
          <a:xfrm>
            <a:off x="3331210" y="1572260"/>
            <a:ext cx="389255" cy="226695"/>
          </a:xfrm>
          <a:prstGeom prst="rect">
            <a:avLst/>
          </a:prstGeom>
        </p:spPr>
        <p:txBody>
          <a:bodyPr vert="horz" wrap="square" lIns="0" tIns="16510" rIns="0" bIns="0" rtlCol="0">
            <a:noAutofit/>
          </a:bodyPr>
          <a:p>
            <a:pPr marL="12700">
              <a:lnSpc>
                <a:spcPct val="100000"/>
              </a:lnSpc>
              <a:spcBef>
                <a:spcPts val="130"/>
              </a:spcBef>
              <a:tabLst>
                <a:tab pos="3729990" algn="l"/>
              </a:tabLst>
            </a:pPr>
            <a:r>
              <a:rPr sz="1950" spc="345" dirty="0">
                <a:solidFill>
                  <a:srgbClr val="002EA7"/>
                </a:solidFill>
                <a:latin typeface="宋体" panose="02010600030101010101" pitchFamily="2" charset="-122"/>
                <a:cs typeface="宋体" panose="02010600030101010101" pitchFamily="2" charset="-122"/>
              </a:rPr>
              <a:t>+</a:t>
            </a:r>
            <a:r>
              <a:rPr sz="1950" spc="345" dirty="0">
                <a:solidFill>
                  <a:srgbClr val="002EA7"/>
                </a:solidFill>
                <a:latin typeface="宋体" panose="02010600030101010101" pitchFamily="2" charset="-122"/>
                <a:cs typeface="宋体" panose="02010600030101010101" pitchFamily="2" charset="-122"/>
              </a:rPr>
              <a:t>	</a:t>
            </a:r>
            <a:r>
              <a:rPr sz="1950" spc="345" dirty="0">
                <a:solidFill>
                  <a:srgbClr val="002EA7"/>
                </a:solidFill>
                <a:latin typeface="宋体" panose="02010600030101010101" pitchFamily="2" charset="-122"/>
                <a:cs typeface="宋体" panose="02010600030101010101" pitchFamily="2" charset="-122"/>
              </a:rPr>
              <a:t>+</a:t>
            </a:r>
            <a:endParaRPr sz="1950">
              <a:latin typeface="宋体" panose="02010600030101010101" pitchFamily="2" charset="-122"/>
              <a:cs typeface="宋体" panose="02010600030101010101" pitchFamily="2" charset="-122"/>
            </a:endParaRPr>
          </a:p>
        </p:txBody>
      </p:sp>
      <p:sp>
        <p:nvSpPr>
          <p:cNvPr id="15" name="object 10"/>
          <p:cNvSpPr txBox="1"/>
          <p:nvPr/>
        </p:nvSpPr>
        <p:spPr>
          <a:xfrm>
            <a:off x="2207260" y="2183130"/>
            <a:ext cx="7430135" cy="991870"/>
          </a:xfrm>
          <a:prstGeom prst="rect">
            <a:avLst/>
          </a:prstGeom>
        </p:spPr>
        <p:txBody>
          <a:bodyPr vert="horz" wrap="square" lIns="0" tIns="15240" rIns="0" bIns="0" rtlCol="0">
            <a:noAutofit/>
          </a:bodyPr>
          <a:p>
            <a:pPr algn="ctr">
              <a:lnSpc>
                <a:spcPct val="100000"/>
              </a:lnSpc>
              <a:spcBef>
                <a:spcPts val="120"/>
              </a:spcBef>
            </a:pPr>
            <a:r>
              <a:rPr spc="15" dirty="0">
                <a:solidFill>
                  <a:srgbClr val="002EA7"/>
                </a:solidFill>
                <a:latin typeface="华文细黑" panose="02010600040101010101" charset="-122"/>
                <a:ea typeface="华文细黑" panose="02010600040101010101" charset="-122"/>
                <a:cs typeface="华文细黑" panose="02010600040101010101" charset="-122"/>
              </a:rPr>
              <a:t>主流应用：云原生，大数据，</a:t>
            </a:r>
            <a:r>
              <a:rPr spc="400" dirty="0">
                <a:solidFill>
                  <a:srgbClr val="002EA7"/>
                </a:solidFill>
                <a:latin typeface="华文细黑" panose="02010600040101010101" charset="-122"/>
                <a:ea typeface="华文细黑" panose="02010600040101010101" charset="-122"/>
                <a:cs typeface="华文细黑" panose="02010600040101010101" charset="-122"/>
              </a:rPr>
              <a:t>CD</a:t>
            </a:r>
            <a:r>
              <a:rPr spc="434" dirty="0">
                <a:solidFill>
                  <a:srgbClr val="002EA7"/>
                </a:solidFill>
                <a:latin typeface="华文细黑" panose="02010600040101010101" charset="-122"/>
                <a:ea typeface="华文细黑" panose="02010600040101010101" charset="-122"/>
                <a:cs typeface="华文细黑" panose="02010600040101010101" charset="-122"/>
              </a:rPr>
              <a:t>N</a:t>
            </a:r>
            <a:r>
              <a:rPr spc="15" dirty="0">
                <a:solidFill>
                  <a:srgbClr val="002EA7"/>
                </a:solidFill>
                <a:latin typeface="华文细黑" panose="02010600040101010101" charset="-122"/>
                <a:ea typeface="华文细黑" panose="02010600040101010101" charset="-122"/>
                <a:cs typeface="华文细黑" panose="02010600040101010101" charset="-122"/>
              </a:rPr>
              <a:t>，</a:t>
            </a:r>
            <a:r>
              <a:rPr spc="730" dirty="0">
                <a:solidFill>
                  <a:srgbClr val="002EA7"/>
                </a:solidFill>
                <a:latin typeface="华文细黑" panose="02010600040101010101" charset="-122"/>
                <a:ea typeface="华文细黑" panose="02010600040101010101" charset="-122"/>
                <a:cs typeface="华文细黑" panose="02010600040101010101" charset="-122"/>
              </a:rPr>
              <a:t>M</a:t>
            </a:r>
            <a:r>
              <a:rPr spc="330" dirty="0">
                <a:solidFill>
                  <a:srgbClr val="002EA7"/>
                </a:solidFill>
                <a:latin typeface="华文细黑" panose="02010600040101010101" charset="-122"/>
                <a:ea typeface="华文细黑" panose="02010600040101010101" charset="-122"/>
                <a:cs typeface="华文细黑" panose="02010600040101010101" charset="-122"/>
              </a:rPr>
              <a:t>E</a:t>
            </a:r>
            <a:r>
              <a:rPr spc="405" dirty="0">
                <a:solidFill>
                  <a:srgbClr val="002EA7"/>
                </a:solidFill>
                <a:latin typeface="华文细黑" panose="02010600040101010101" charset="-122"/>
                <a:ea typeface="华文细黑" panose="02010600040101010101" charset="-122"/>
                <a:cs typeface="华文细黑" panose="02010600040101010101" charset="-122"/>
              </a:rPr>
              <a:t>C</a:t>
            </a:r>
            <a:r>
              <a:rPr spc="15" dirty="0">
                <a:solidFill>
                  <a:srgbClr val="002EA7"/>
                </a:solidFill>
                <a:latin typeface="华文细黑" panose="02010600040101010101" charset="-122"/>
                <a:ea typeface="华文细黑" panose="02010600040101010101" charset="-122"/>
                <a:cs typeface="华文细黑" panose="02010600040101010101" charset="-122"/>
              </a:rPr>
              <a:t>，工业控制</a:t>
            </a:r>
            <a:r>
              <a:rPr spc="-220" dirty="0">
                <a:solidFill>
                  <a:srgbClr val="002EA7"/>
                </a:solidFill>
                <a:latin typeface="华文细黑" panose="02010600040101010101" charset="-122"/>
                <a:ea typeface="华文细黑" panose="02010600040101010101" charset="-122"/>
                <a:cs typeface="华文细黑" panose="02010600040101010101" charset="-122"/>
              </a:rPr>
              <a:t> </a:t>
            </a:r>
            <a:r>
              <a:rPr lang="zh-CN" spc="-220" dirty="0">
                <a:solidFill>
                  <a:srgbClr val="002EA7"/>
                </a:solidFill>
                <a:latin typeface="华文细黑" panose="02010600040101010101" charset="-122"/>
                <a:ea typeface="华文细黑" panose="02010600040101010101" charset="-122"/>
                <a:cs typeface="华文细黑" panose="02010600040101010101" charset="-122"/>
              </a:rPr>
              <a:t>，消费电子</a:t>
            </a:r>
            <a:r>
              <a:rPr spc="15" dirty="0">
                <a:solidFill>
                  <a:srgbClr val="002EA7"/>
                </a:solidFill>
                <a:latin typeface="华文细黑" panose="02010600040101010101" charset="-122"/>
                <a:ea typeface="华文细黑" panose="02010600040101010101" charset="-122"/>
                <a:cs typeface="华文细黑" panose="02010600040101010101" charset="-122"/>
              </a:rPr>
              <a:t>…</a:t>
            </a:r>
            <a:endParaRPr>
              <a:latin typeface="华文细黑" panose="02010600040101010101" charset="-122"/>
              <a:ea typeface="华文细黑" panose="02010600040101010101" charset="-122"/>
              <a:cs typeface="华文细黑" panose="02010600040101010101" charset="-122"/>
            </a:endParaRPr>
          </a:p>
          <a:p>
            <a:pPr marL="1270" algn="ctr">
              <a:lnSpc>
                <a:spcPct val="100000"/>
              </a:lnSpc>
            </a:pPr>
            <a:r>
              <a:rPr spc="30" dirty="0">
                <a:solidFill>
                  <a:srgbClr val="002EA7"/>
                </a:solidFill>
                <a:latin typeface="华文细黑" panose="02010600040101010101" charset="-122"/>
                <a:ea typeface="华文细黑" panose="02010600040101010101" charset="-122"/>
                <a:cs typeface="华文细黑" panose="02010600040101010101" charset="-122"/>
              </a:rPr>
              <a:t>主流应用场景</a:t>
            </a:r>
            <a:r>
              <a:rPr spc="20" dirty="0">
                <a:solidFill>
                  <a:srgbClr val="002EA7"/>
                </a:solidFill>
                <a:latin typeface="华文细黑" panose="02010600040101010101" charset="-122"/>
                <a:ea typeface="华文细黑" panose="02010600040101010101" charset="-122"/>
                <a:cs typeface="华文细黑" panose="02010600040101010101" charset="-122"/>
              </a:rPr>
              <a:t>100</a:t>
            </a:r>
            <a:r>
              <a:rPr spc="15" dirty="0">
                <a:solidFill>
                  <a:srgbClr val="002EA7"/>
                </a:solidFill>
                <a:latin typeface="华文细黑" panose="02010600040101010101" charset="-122"/>
                <a:ea typeface="华文细黑" panose="02010600040101010101" charset="-122"/>
                <a:cs typeface="华文细黑" panose="02010600040101010101" charset="-122"/>
              </a:rPr>
              <a:t>%</a:t>
            </a:r>
            <a:r>
              <a:rPr spc="30" dirty="0">
                <a:solidFill>
                  <a:srgbClr val="002EA7"/>
                </a:solidFill>
                <a:latin typeface="华文细黑" panose="02010600040101010101" charset="-122"/>
                <a:ea typeface="华文细黑" panose="02010600040101010101" charset="-122"/>
                <a:cs typeface="华文细黑" panose="02010600040101010101" charset="-122"/>
              </a:rPr>
              <a:t>支持</a:t>
            </a:r>
            <a:endParaRPr>
              <a:latin typeface="华文细黑" panose="02010600040101010101" charset="-122"/>
              <a:ea typeface="华文细黑" panose="02010600040101010101" charset="-122"/>
              <a:cs typeface="华文细黑" panose="02010600040101010101" charset="-122"/>
            </a:endParaRPr>
          </a:p>
          <a:p>
            <a:pPr>
              <a:lnSpc>
                <a:spcPct val="100000"/>
              </a:lnSpc>
              <a:spcBef>
                <a:spcPts val="45"/>
              </a:spcBef>
            </a:pPr>
            <a:endParaRPr>
              <a:latin typeface="华文细黑" panose="02010600040101010101" charset="-122"/>
              <a:ea typeface="华文细黑" panose="02010600040101010101" charset="-122"/>
              <a:cs typeface="华文细黑" panose="02010600040101010101" charset="-122"/>
            </a:endParaRPr>
          </a:p>
          <a:p>
            <a:pPr marL="98425" algn="ctr">
              <a:lnSpc>
                <a:spcPct val="100000"/>
              </a:lnSpc>
            </a:pPr>
            <a:r>
              <a:rPr sz="2000" b="1" spc="25" dirty="0">
                <a:solidFill>
                  <a:srgbClr val="002EA7"/>
                </a:solidFill>
                <a:latin typeface="华文细黑" panose="02010600040101010101" charset="-122"/>
                <a:ea typeface="华文细黑" panose="02010600040101010101" charset="-122"/>
                <a:cs typeface="华文细黑" panose="02010600040101010101" charset="-122"/>
              </a:rPr>
              <a:t>覆盖全场景应用</a:t>
            </a:r>
            <a:endParaRPr sz="2000" b="1" spc="25" dirty="0">
              <a:solidFill>
                <a:srgbClr val="002EA7"/>
              </a:solidFill>
              <a:latin typeface="华文细黑" panose="02010600040101010101" charset="-122"/>
              <a:ea typeface="华文细黑" panose="02010600040101010101" charset="-122"/>
              <a:cs typeface="华文细黑" panose="02010600040101010101" charset="-122"/>
            </a:endParaRPr>
          </a:p>
        </p:txBody>
      </p:sp>
      <p:sp>
        <p:nvSpPr>
          <p:cNvPr id="16" name="object 11"/>
          <p:cNvSpPr txBox="1"/>
          <p:nvPr/>
        </p:nvSpPr>
        <p:spPr>
          <a:xfrm>
            <a:off x="8284845" y="1624965"/>
            <a:ext cx="2121535" cy="173990"/>
          </a:xfrm>
          <a:prstGeom prst="rect">
            <a:avLst/>
          </a:prstGeom>
        </p:spPr>
        <p:txBody>
          <a:bodyPr vert="horz" wrap="square" lIns="0" tIns="17145" rIns="0" bIns="0" rtlCol="0">
            <a:noAutofit/>
          </a:bodyPr>
          <a:p>
            <a:pPr marL="12700">
              <a:lnSpc>
                <a:spcPct val="100000"/>
              </a:lnSpc>
              <a:spcBef>
                <a:spcPts val="135"/>
              </a:spcBef>
            </a:pPr>
            <a:r>
              <a:rPr sz="1450" spc="385" dirty="0">
                <a:solidFill>
                  <a:srgbClr val="002EA7"/>
                </a:solidFill>
                <a:latin typeface="宋体" panose="02010600030101010101" pitchFamily="2" charset="-122"/>
                <a:cs typeface="宋体" panose="02010600030101010101" pitchFamily="2" charset="-122"/>
              </a:rPr>
              <a:t>O</a:t>
            </a:r>
            <a:r>
              <a:rPr sz="1450" spc="395" dirty="0">
                <a:solidFill>
                  <a:srgbClr val="002EA7"/>
                </a:solidFill>
                <a:latin typeface="宋体" panose="02010600030101010101" pitchFamily="2" charset="-122"/>
                <a:cs typeface="宋体" panose="02010600030101010101" pitchFamily="2" charset="-122"/>
              </a:rPr>
              <a:t>p</a:t>
            </a:r>
            <a:r>
              <a:rPr sz="1450" spc="225" dirty="0">
                <a:solidFill>
                  <a:srgbClr val="002EA7"/>
                </a:solidFill>
                <a:latin typeface="宋体" panose="02010600030101010101" pitchFamily="2" charset="-122"/>
                <a:cs typeface="宋体" panose="02010600030101010101" pitchFamily="2" charset="-122"/>
              </a:rPr>
              <a:t>e</a:t>
            </a:r>
            <a:r>
              <a:rPr sz="1450" spc="40" dirty="0">
                <a:solidFill>
                  <a:srgbClr val="002EA7"/>
                </a:solidFill>
                <a:latin typeface="宋体" panose="02010600030101010101" pitchFamily="2" charset="-122"/>
                <a:cs typeface="宋体" panose="02010600030101010101" pitchFamily="2" charset="-122"/>
              </a:rPr>
              <a:t>r</a:t>
            </a:r>
            <a:r>
              <a:rPr sz="1450" spc="50" dirty="0">
                <a:solidFill>
                  <a:srgbClr val="002EA7"/>
                </a:solidFill>
                <a:latin typeface="宋体" panose="02010600030101010101" pitchFamily="2" charset="-122"/>
                <a:cs typeface="宋体" panose="02010600030101010101" pitchFamily="2" charset="-122"/>
              </a:rPr>
              <a:t>a</a:t>
            </a:r>
            <a:r>
              <a:rPr sz="1450" spc="-240" dirty="0">
                <a:solidFill>
                  <a:srgbClr val="002EA7"/>
                </a:solidFill>
                <a:latin typeface="宋体" panose="02010600030101010101" pitchFamily="2" charset="-122"/>
                <a:cs typeface="宋体" panose="02010600030101010101" pitchFamily="2" charset="-122"/>
              </a:rPr>
              <a:t>t</a:t>
            </a:r>
            <a:r>
              <a:rPr sz="1450" spc="-400" dirty="0">
                <a:solidFill>
                  <a:srgbClr val="002EA7"/>
                </a:solidFill>
                <a:latin typeface="宋体" panose="02010600030101010101" pitchFamily="2" charset="-122"/>
                <a:cs typeface="宋体" panose="02010600030101010101" pitchFamily="2" charset="-122"/>
              </a:rPr>
              <a:t>i</a:t>
            </a:r>
            <a:r>
              <a:rPr sz="1450" spc="225" dirty="0">
                <a:solidFill>
                  <a:srgbClr val="002EA7"/>
                </a:solidFill>
                <a:latin typeface="宋体" panose="02010600030101010101" pitchFamily="2" charset="-122"/>
                <a:cs typeface="宋体" panose="02010600030101010101" pitchFamily="2" charset="-122"/>
              </a:rPr>
              <a:t>o</a:t>
            </a:r>
            <a:r>
              <a:rPr sz="1450" spc="229" dirty="0">
                <a:solidFill>
                  <a:srgbClr val="002EA7"/>
                </a:solidFill>
                <a:latin typeface="宋体" panose="02010600030101010101" pitchFamily="2" charset="-122"/>
                <a:cs typeface="宋体" panose="02010600030101010101" pitchFamily="2" charset="-122"/>
              </a:rPr>
              <a:t>n</a:t>
            </a:r>
            <a:r>
              <a:rPr sz="1450" spc="225" dirty="0">
                <a:solidFill>
                  <a:srgbClr val="002EA7"/>
                </a:solidFill>
                <a:latin typeface="宋体" panose="02010600030101010101" pitchFamily="2" charset="-122"/>
                <a:cs typeface="宋体" panose="02010600030101010101" pitchFamily="2" charset="-122"/>
              </a:rPr>
              <a:t>a</a:t>
            </a:r>
            <a:r>
              <a:rPr sz="1450" spc="-385" dirty="0">
                <a:solidFill>
                  <a:srgbClr val="002EA7"/>
                </a:solidFill>
                <a:latin typeface="宋体" panose="02010600030101010101" pitchFamily="2" charset="-122"/>
                <a:cs typeface="宋体" panose="02010600030101010101" pitchFamily="2" charset="-122"/>
              </a:rPr>
              <a:t>l</a:t>
            </a:r>
            <a:r>
              <a:rPr sz="1450" spc="-345" dirty="0">
                <a:solidFill>
                  <a:srgbClr val="002EA7"/>
                </a:solidFill>
                <a:latin typeface="宋体" panose="02010600030101010101" pitchFamily="2" charset="-122"/>
                <a:cs typeface="宋体" panose="02010600030101010101" pitchFamily="2" charset="-122"/>
              </a:rPr>
              <a:t> </a:t>
            </a:r>
            <a:r>
              <a:rPr sz="1450" spc="295" dirty="0">
                <a:solidFill>
                  <a:srgbClr val="002EA7"/>
                </a:solidFill>
                <a:latin typeface="宋体" panose="02010600030101010101" pitchFamily="2" charset="-122"/>
                <a:cs typeface="宋体" panose="02010600030101010101" pitchFamily="2" charset="-122"/>
              </a:rPr>
              <a:t>T</a:t>
            </a:r>
            <a:r>
              <a:rPr sz="1450" spc="225" dirty="0">
                <a:solidFill>
                  <a:srgbClr val="002EA7"/>
                </a:solidFill>
                <a:latin typeface="宋体" panose="02010600030101010101" pitchFamily="2" charset="-122"/>
                <a:cs typeface="宋体" panose="02010600030101010101" pitchFamily="2" charset="-122"/>
              </a:rPr>
              <a:t>e</a:t>
            </a:r>
            <a:r>
              <a:rPr sz="1450" spc="160" dirty="0">
                <a:solidFill>
                  <a:srgbClr val="002EA7"/>
                </a:solidFill>
                <a:latin typeface="宋体" panose="02010600030101010101" pitchFamily="2" charset="-122"/>
                <a:cs typeface="宋体" panose="02010600030101010101" pitchFamily="2" charset="-122"/>
              </a:rPr>
              <a:t>c</a:t>
            </a:r>
            <a:r>
              <a:rPr sz="1450" spc="225" dirty="0">
                <a:solidFill>
                  <a:srgbClr val="002EA7"/>
                </a:solidFill>
                <a:latin typeface="宋体" panose="02010600030101010101" pitchFamily="2" charset="-122"/>
                <a:cs typeface="宋体" panose="02010600030101010101" pitchFamily="2" charset="-122"/>
              </a:rPr>
              <a:t>h</a:t>
            </a:r>
            <a:r>
              <a:rPr sz="1450" spc="229" dirty="0">
                <a:solidFill>
                  <a:srgbClr val="002EA7"/>
                </a:solidFill>
                <a:latin typeface="宋体" panose="02010600030101010101" pitchFamily="2" charset="-122"/>
                <a:cs typeface="宋体" panose="02010600030101010101" pitchFamily="2" charset="-122"/>
              </a:rPr>
              <a:t>n</a:t>
            </a:r>
            <a:r>
              <a:rPr sz="1450" spc="225" dirty="0">
                <a:solidFill>
                  <a:srgbClr val="002EA7"/>
                </a:solidFill>
                <a:latin typeface="宋体" panose="02010600030101010101" pitchFamily="2" charset="-122"/>
                <a:cs typeface="宋体" panose="02010600030101010101" pitchFamily="2" charset="-122"/>
              </a:rPr>
              <a:t>o</a:t>
            </a:r>
            <a:r>
              <a:rPr sz="1450" spc="-400" dirty="0">
                <a:solidFill>
                  <a:srgbClr val="002EA7"/>
                </a:solidFill>
                <a:latin typeface="宋体" panose="02010600030101010101" pitchFamily="2" charset="-122"/>
                <a:cs typeface="宋体" panose="02010600030101010101" pitchFamily="2" charset="-122"/>
              </a:rPr>
              <a:t>l</a:t>
            </a:r>
            <a:r>
              <a:rPr sz="1450" spc="225" dirty="0">
                <a:solidFill>
                  <a:srgbClr val="002EA7"/>
                </a:solidFill>
                <a:latin typeface="宋体" panose="02010600030101010101" pitchFamily="2" charset="-122"/>
                <a:cs typeface="宋体" panose="02010600030101010101" pitchFamily="2" charset="-122"/>
              </a:rPr>
              <a:t>og</a:t>
            </a:r>
            <a:r>
              <a:rPr sz="1450" spc="125" dirty="0">
                <a:solidFill>
                  <a:srgbClr val="002EA7"/>
                </a:solidFill>
                <a:latin typeface="宋体" panose="02010600030101010101" pitchFamily="2" charset="-122"/>
                <a:cs typeface="宋体" panose="02010600030101010101" pitchFamily="2" charset="-122"/>
              </a:rPr>
              <a:t>y</a:t>
            </a:r>
            <a:endParaRPr sz="1450">
              <a:latin typeface="宋体" panose="02010600030101010101" pitchFamily="2" charset="-122"/>
              <a:cs typeface="宋体" panose="02010600030101010101" pitchFamily="2" charset="-122"/>
            </a:endParaRPr>
          </a:p>
        </p:txBody>
      </p:sp>
      <p:grpSp>
        <p:nvGrpSpPr>
          <p:cNvPr id="17" name="object 12"/>
          <p:cNvGrpSpPr/>
          <p:nvPr/>
        </p:nvGrpSpPr>
        <p:grpSpPr>
          <a:xfrm>
            <a:off x="105410" y="4022090"/>
            <a:ext cx="11866245" cy="1715135"/>
            <a:chOff x="3241786" y="4611377"/>
            <a:chExt cx="13620527" cy="2485933"/>
          </a:xfrm>
        </p:grpSpPr>
        <p:pic>
          <p:nvPicPr>
            <p:cNvPr id="18" name="object 13"/>
            <p:cNvPicPr/>
            <p:nvPr/>
          </p:nvPicPr>
          <p:blipFill>
            <a:blip r:embed="rId2" cstate="print"/>
            <a:stretch>
              <a:fillRect/>
            </a:stretch>
          </p:blipFill>
          <p:spPr>
            <a:xfrm>
              <a:off x="3241786" y="4611377"/>
              <a:ext cx="13620527" cy="2425057"/>
            </a:xfrm>
            <a:prstGeom prst="rect">
              <a:avLst/>
            </a:prstGeom>
          </p:spPr>
        </p:pic>
        <p:pic>
          <p:nvPicPr>
            <p:cNvPr id="19" name="object 14"/>
            <p:cNvPicPr/>
            <p:nvPr/>
          </p:nvPicPr>
          <p:blipFill>
            <a:blip r:embed="rId3" cstate="print"/>
            <a:stretch>
              <a:fillRect/>
            </a:stretch>
          </p:blipFill>
          <p:spPr>
            <a:xfrm>
              <a:off x="6521267" y="6640780"/>
              <a:ext cx="825105" cy="456530"/>
            </a:xfrm>
            <a:prstGeom prst="rect">
              <a:avLst/>
            </a:prstGeom>
          </p:spPr>
        </p:pic>
      </p:grpSp>
      <p:sp>
        <p:nvSpPr>
          <p:cNvPr id="20" name="object 15"/>
          <p:cNvSpPr txBox="1"/>
          <p:nvPr/>
        </p:nvSpPr>
        <p:spPr>
          <a:xfrm>
            <a:off x="2567940" y="5887720"/>
            <a:ext cx="978535" cy="203200"/>
          </a:xfrm>
          <a:prstGeom prst="rect">
            <a:avLst/>
          </a:prstGeom>
        </p:spPr>
        <p:txBody>
          <a:bodyPr vert="horz" wrap="square" lIns="0" tIns="17145" rIns="0" bIns="0" rtlCol="0">
            <a:noAutofit/>
          </a:bodyPr>
          <a:p>
            <a:pPr marL="12700" algn="ctr">
              <a:lnSpc>
                <a:spcPct val="100000"/>
              </a:lnSpc>
              <a:spcBef>
                <a:spcPts val="135"/>
              </a:spcBef>
            </a:pPr>
            <a:r>
              <a:rPr spc="30" dirty="0">
                <a:solidFill>
                  <a:srgbClr val="002EA7"/>
                </a:solidFill>
                <a:latin typeface="华文细黑" panose="02010600040101010101" charset="-122"/>
                <a:ea typeface="华文细黑" panose="02010600040101010101" charset="-122"/>
                <a:cs typeface="宋体" panose="02010600030101010101" pitchFamily="2" charset="-122"/>
              </a:rPr>
              <a:t>服务器</a:t>
            </a:r>
            <a:endParaRPr spc="30" dirty="0">
              <a:solidFill>
                <a:srgbClr val="002EA7"/>
              </a:solidFill>
              <a:latin typeface="华文细黑" panose="02010600040101010101" charset="-122"/>
              <a:ea typeface="华文细黑" panose="02010600040101010101" charset="-122"/>
              <a:cs typeface="宋体" panose="02010600030101010101" pitchFamily="2" charset="-122"/>
            </a:endParaRPr>
          </a:p>
        </p:txBody>
      </p:sp>
      <p:sp>
        <p:nvSpPr>
          <p:cNvPr id="22" name="object 17"/>
          <p:cNvSpPr txBox="1"/>
          <p:nvPr/>
        </p:nvSpPr>
        <p:spPr>
          <a:xfrm>
            <a:off x="3977005" y="5910580"/>
            <a:ext cx="978535" cy="203200"/>
          </a:xfrm>
          <a:prstGeom prst="rect">
            <a:avLst/>
          </a:prstGeom>
        </p:spPr>
        <p:txBody>
          <a:bodyPr vert="horz" wrap="square" lIns="0" tIns="17145" rIns="0" bIns="0" rtlCol="0">
            <a:noAutofit/>
          </a:bodyPr>
          <a:p>
            <a:pPr marL="12700" algn="ctr">
              <a:lnSpc>
                <a:spcPct val="100000"/>
              </a:lnSpc>
              <a:spcBef>
                <a:spcPts val="135"/>
              </a:spcBef>
            </a:pPr>
            <a:r>
              <a:rPr spc="30" dirty="0">
                <a:solidFill>
                  <a:srgbClr val="002EA7"/>
                </a:solidFill>
                <a:latin typeface="华文细黑" panose="02010600040101010101" charset="-122"/>
                <a:ea typeface="华文细黑" panose="02010600040101010101" charset="-122"/>
                <a:cs typeface="宋体" panose="02010600030101010101" pitchFamily="2" charset="-122"/>
              </a:rPr>
              <a:t>云计算</a:t>
            </a:r>
            <a:endParaRPr spc="30" dirty="0">
              <a:solidFill>
                <a:srgbClr val="002EA7"/>
              </a:solidFill>
              <a:latin typeface="华文细黑" panose="02010600040101010101" charset="-122"/>
              <a:ea typeface="华文细黑" panose="02010600040101010101" charset="-122"/>
              <a:cs typeface="宋体" panose="02010600030101010101" pitchFamily="2" charset="-122"/>
            </a:endParaRPr>
          </a:p>
        </p:txBody>
      </p:sp>
      <p:grpSp>
        <p:nvGrpSpPr>
          <p:cNvPr id="23" name="object 18"/>
          <p:cNvGrpSpPr/>
          <p:nvPr/>
        </p:nvGrpSpPr>
        <p:grpSpPr>
          <a:xfrm>
            <a:off x="4208145" y="3528695"/>
            <a:ext cx="5445125" cy="2174875"/>
            <a:chOff x="7995567" y="3972653"/>
            <a:chExt cx="5708727" cy="3243880"/>
          </a:xfrm>
        </p:grpSpPr>
        <p:pic>
          <p:nvPicPr>
            <p:cNvPr id="24" name="object 19"/>
            <p:cNvPicPr/>
            <p:nvPr/>
          </p:nvPicPr>
          <p:blipFill>
            <a:blip r:embed="rId4" cstate="print"/>
            <a:stretch>
              <a:fillRect/>
            </a:stretch>
          </p:blipFill>
          <p:spPr>
            <a:xfrm>
              <a:off x="7995567" y="6755815"/>
              <a:ext cx="640818" cy="456530"/>
            </a:xfrm>
            <a:prstGeom prst="rect">
              <a:avLst/>
            </a:prstGeom>
          </p:spPr>
        </p:pic>
        <p:pic>
          <p:nvPicPr>
            <p:cNvPr id="25" name="object 20"/>
            <p:cNvPicPr/>
            <p:nvPr/>
          </p:nvPicPr>
          <p:blipFill>
            <a:blip r:embed="rId5" cstate="print"/>
            <a:stretch>
              <a:fillRect/>
            </a:stretch>
          </p:blipFill>
          <p:spPr>
            <a:xfrm>
              <a:off x="9603895" y="6801887"/>
              <a:ext cx="582181" cy="368575"/>
            </a:xfrm>
            <a:prstGeom prst="rect">
              <a:avLst/>
            </a:prstGeom>
          </p:spPr>
        </p:pic>
        <p:pic>
          <p:nvPicPr>
            <p:cNvPr id="26" name="object 21"/>
            <p:cNvPicPr/>
            <p:nvPr/>
          </p:nvPicPr>
          <p:blipFill>
            <a:blip r:embed="rId6" cstate="print"/>
            <a:stretch>
              <a:fillRect/>
            </a:stretch>
          </p:blipFill>
          <p:spPr>
            <a:xfrm>
              <a:off x="9159930" y="6760003"/>
              <a:ext cx="1465923" cy="456530"/>
            </a:xfrm>
            <a:prstGeom prst="rect">
              <a:avLst/>
            </a:prstGeom>
          </p:spPr>
        </p:pic>
        <p:pic>
          <p:nvPicPr>
            <p:cNvPr id="27" name="object 22"/>
            <p:cNvPicPr/>
            <p:nvPr/>
          </p:nvPicPr>
          <p:blipFill>
            <a:blip r:embed="rId7" cstate="print"/>
            <a:stretch>
              <a:fillRect/>
            </a:stretch>
          </p:blipFill>
          <p:spPr>
            <a:xfrm>
              <a:off x="10935792" y="6760003"/>
              <a:ext cx="2768502" cy="456530"/>
            </a:xfrm>
            <a:prstGeom prst="rect">
              <a:avLst/>
            </a:prstGeom>
          </p:spPr>
        </p:pic>
        <p:sp>
          <p:nvSpPr>
            <p:cNvPr id="28" name="object 23"/>
            <p:cNvSpPr/>
            <p:nvPr/>
          </p:nvSpPr>
          <p:spPr>
            <a:xfrm>
              <a:off x="8371711" y="3972653"/>
              <a:ext cx="3173586" cy="926282"/>
            </a:xfrm>
            <a:custGeom>
              <a:avLst/>
              <a:gdLst/>
              <a:ahLst/>
              <a:cxnLst/>
              <a:rect l="l" t="t" r="r" b="b"/>
              <a:pathLst>
                <a:path w="3535045" h="925829">
                  <a:moveTo>
                    <a:pt x="3072157" y="0"/>
                  </a:moveTo>
                  <a:lnTo>
                    <a:pt x="462813" y="0"/>
                  </a:lnTo>
                  <a:lnTo>
                    <a:pt x="415494" y="2389"/>
                  </a:lnTo>
                  <a:lnTo>
                    <a:pt x="369543" y="9403"/>
                  </a:lnTo>
                  <a:lnTo>
                    <a:pt x="325190" y="20808"/>
                  </a:lnTo>
                  <a:lnTo>
                    <a:pt x="282669" y="36371"/>
                  </a:lnTo>
                  <a:lnTo>
                    <a:pt x="242213" y="55861"/>
                  </a:lnTo>
                  <a:lnTo>
                    <a:pt x="204054" y="79043"/>
                  </a:lnTo>
                  <a:lnTo>
                    <a:pt x="168425" y="105687"/>
                  </a:lnTo>
                  <a:lnTo>
                    <a:pt x="135558" y="135558"/>
                  </a:lnTo>
                  <a:lnTo>
                    <a:pt x="105687" y="168425"/>
                  </a:lnTo>
                  <a:lnTo>
                    <a:pt x="79043" y="204054"/>
                  </a:lnTo>
                  <a:lnTo>
                    <a:pt x="55861" y="242213"/>
                  </a:lnTo>
                  <a:lnTo>
                    <a:pt x="36371" y="282669"/>
                  </a:lnTo>
                  <a:lnTo>
                    <a:pt x="20808" y="325190"/>
                  </a:lnTo>
                  <a:lnTo>
                    <a:pt x="9403" y="369543"/>
                  </a:lnTo>
                  <a:lnTo>
                    <a:pt x="2389" y="415494"/>
                  </a:lnTo>
                  <a:lnTo>
                    <a:pt x="0" y="462813"/>
                  </a:lnTo>
                  <a:lnTo>
                    <a:pt x="2389" y="510131"/>
                  </a:lnTo>
                  <a:lnTo>
                    <a:pt x="9403" y="556083"/>
                  </a:lnTo>
                  <a:lnTo>
                    <a:pt x="20808" y="600435"/>
                  </a:lnTo>
                  <a:lnTo>
                    <a:pt x="36371" y="642956"/>
                  </a:lnTo>
                  <a:lnTo>
                    <a:pt x="55861" y="683412"/>
                  </a:lnTo>
                  <a:lnTo>
                    <a:pt x="79043" y="721571"/>
                  </a:lnTo>
                  <a:lnTo>
                    <a:pt x="105687" y="757200"/>
                  </a:lnTo>
                  <a:lnTo>
                    <a:pt x="135558" y="790067"/>
                  </a:lnTo>
                  <a:lnTo>
                    <a:pt x="168425" y="819938"/>
                  </a:lnTo>
                  <a:lnTo>
                    <a:pt x="204054" y="846582"/>
                  </a:lnTo>
                  <a:lnTo>
                    <a:pt x="242213" y="869765"/>
                  </a:lnTo>
                  <a:lnTo>
                    <a:pt x="282669" y="889254"/>
                  </a:lnTo>
                  <a:lnTo>
                    <a:pt x="325190" y="904818"/>
                  </a:lnTo>
                  <a:lnTo>
                    <a:pt x="369543" y="916223"/>
                  </a:lnTo>
                  <a:lnTo>
                    <a:pt x="415494" y="923236"/>
                  </a:lnTo>
                  <a:lnTo>
                    <a:pt x="462813" y="925626"/>
                  </a:lnTo>
                  <a:lnTo>
                    <a:pt x="3072157" y="925626"/>
                  </a:lnTo>
                  <a:lnTo>
                    <a:pt x="3119476" y="923236"/>
                  </a:lnTo>
                  <a:lnTo>
                    <a:pt x="3165427" y="916223"/>
                  </a:lnTo>
                  <a:lnTo>
                    <a:pt x="3209780" y="904818"/>
                  </a:lnTo>
                  <a:lnTo>
                    <a:pt x="3252301" y="889254"/>
                  </a:lnTo>
                  <a:lnTo>
                    <a:pt x="3292757" y="869765"/>
                  </a:lnTo>
                  <a:lnTo>
                    <a:pt x="3330916" y="846582"/>
                  </a:lnTo>
                  <a:lnTo>
                    <a:pt x="3366545" y="819938"/>
                  </a:lnTo>
                  <a:lnTo>
                    <a:pt x="3399412" y="790067"/>
                  </a:lnTo>
                  <a:lnTo>
                    <a:pt x="3429283" y="757200"/>
                  </a:lnTo>
                  <a:lnTo>
                    <a:pt x="3455926" y="721571"/>
                  </a:lnTo>
                  <a:lnTo>
                    <a:pt x="3479109" y="683412"/>
                  </a:lnTo>
                  <a:lnTo>
                    <a:pt x="3498599" y="642956"/>
                  </a:lnTo>
                  <a:lnTo>
                    <a:pt x="3514162" y="600435"/>
                  </a:lnTo>
                  <a:lnTo>
                    <a:pt x="3525567" y="556083"/>
                  </a:lnTo>
                  <a:lnTo>
                    <a:pt x="3532581" y="510131"/>
                  </a:lnTo>
                  <a:lnTo>
                    <a:pt x="3534970" y="462813"/>
                  </a:lnTo>
                  <a:lnTo>
                    <a:pt x="3532581" y="415494"/>
                  </a:lnTo>
                  <a:lnTo>
                    <a:pt x="3525567" y="369543"/>
                  </a:lnTo>
                  <a:lnTo>
                    <a:pt x="3514162" y="325190"/>
                  </a:lnTo>
                  <a:lnTo>
                    <a:pt x="3498599" y="282669"/>
                  </a:lnTo>
                  <a:lnTo>
                    <a:pt x="3479109" y="242213"/>
                  </a:lnTo>
                  <a:lnTo>
                    <a:pt x="3455926" y="204054"/>
                  </a:lnTo>
                  <a:lnTo>
                    <a:pt x="3429283" y="168425"/>
                  </a:lnTo>
                  <a:lnTo>
                    <a:pt x="3399412" y="135558"/>
                  </a:lnTo>
                  <a:lnTo>
                    <a:pt x="3366545" y="105687"/>
                  </a:lnTo>
                  <a:lnTo>
                    <a:pt x="3330916" y="79043"/>
                  </a:lnTo>
                  <a:lnTo>
                    <a:pt x="3292757" y="55861"/>
                  </a:lnTo>
                  <a:lnTo>
                    <a:pt x="3252301" y="36371"/>
                  </a:lnTo>
                  <a:lnTo>
                    <a:pt x="3209780" y="20808"/>
                  </a:lnTo>
                  <a:lnTo>
                    <a:pt x="3165427" y="9403"/>
                  </a:lnTo>
                  <a:lnTo>
                    <a:pt x="3119476" y="2389"/>
                  </a:lnTo>
                  <a:lnTo>
                    <a:pt x="3072157" y="0"/>
                  </a:lnTo>
                  <a:close/>
                </a:path>
              </a:pathLst>
            </a:custGeom>
            <a:solidFill>
              <a:srgbClr val="F8F8F8"/>
            </a:solidFill>
          </p:spPr>
          <p:txBody>
            <a:bodyPr wrap="square" lIns="0" tIns="0" rIns="0" bIns="0" rtlCol="0" anchor="ctr" anchorCtr="0"/>
            <a:p>
              <a:pPr algn="ctr"/>
              <a:r>
                <a:rPr lang="zh-CN" altLang="en-US" sz="2400" b="1">
                  <a:latin typeface="微软雅黑" panose="020B0503020204020204" pitchFamily="34" charset="-122"/>
                  <a:ea typeface="微软雅黑" panose="020B0503020204020204" pitchFamily="34" charset="-122"/>
                </a:rPr>
                <a:t>操作系统</a:t>
              </a:r>
              <a:endParaRPr lang="zh-CN" altLang="en-US" sz="2400" b="1">
                <a:latin typeface="微软雅黑" panose="020B0503020204020204" pitchFamily="34" charset="-122"/>
                <a:ea typeface="微软雅黑" panose="020B0503020204020204" pitchFamily="34" charset="-122"/>
              </a:endParaRPr>
            </a:p>
          </p:txBody>
        </p:sp>
        <p:sp>
          <p:nvSpPr>
            <p:cNvPr id="29" name="object 24"/>
            <p:cNvSpPr/>
            <p:nvPr/>
          </p:nvSpPr>
          <p:spPr>
            <a:xfrm>
              <a:off x="8220082" y="3972653"/>
              <a:ext cx="3535045" cy="925830"/>
            </a:xfrm>
            <a:custGeom>
              <a:avLst/>
              <a:gdLst/>
              <a:ahLst/>
              <a:cxnLst/>
              <a:rect l="l" t="t" r="r" b="b"/>
              <a:pathLst>
                <a:path w="3535045" h="925829">
                  <a:moveTo>
                    <a:pt x="0" y="462813"/>
                  </a:moveTo>
                  <a:lnTo>
                    <a:pt x="2389" y="415494"/>
                  </a:lnTo>
                  <a:lnTo>
                    <a:pt x="9403" y="369543"/>
                  </a:lnTo>
                  <a:lnTo>
                    <a:pt x="20808" y="325190"/>
                  </a:lnTo>
                  <a:lnTo>
                    <a:pt x="36371" y="282669"/>
                  </a:lnTo>
                  <a:lnTo>
                    <a:pt x="55861" y="242213"/>
                  </a:lnTo>
                  <a:lnTo>
                    <a:pt x="79043" y="204054"/>
                  </a:lnTo>
                  <a:lnTo>
                    <a:pt x="105687" y="168425"/>
                  </a:lnTo>
                  <a:lnTo>
                    <a:pt x="135558" y="135558"/>
                  </a:lnTo>
                  <a:lnTo>
                    <a:pt x="168425" y="105687"/>
                  </a:lnTo>
                  <a:lnTo>
                    <a:pt x="204054" y="79043"/>
                  </a:lnTo>
                  <a:lnTo>
                    <a:pt x="242213" y="55861"/>
                  </a:lnTo>
                  <a:lnTo>
                    <a:pt x="282669" y="36371"/>
                  </a:lnTo>
                  <a:lnTo>
                    <a:pt x="325190" y="20808"/>
                  </a:lnTo>
                  <a:lnTo>
                    <a:pt x="369543" y="9403"/>
                  </a:lnTo>
                  <a:lnTo>
                    <a:pt x="415494" y="2389"/>
                  </a:lnTo>
                  <a:lnTo>
                    <a:pt x="462813" y="0"/>
                  </a:lnTo>
                  <a:lnTo>
                    <a:pt x="3072157" y="0"/>
                  </a:lnTo>
                  <a:lnTo>
                    <a:pt x="3119476" y="2389"/>
                  </a:lnTo>
                  <a:lnTo>
                    <a:pt x="3165427" y="9403"/>
                  </a:lnTo>
                  <a:lnTo>
                    <a:pt x="3209780" y="20808"/>
                  </a:lnTo>
                  <a:lnTo>
                    <a:pt x="3252301" y="36371"/>
                  </a:lnTo>
                  <a:lnTo>
                    <a:pt x="3292757" y="55861"/>
                  </a:lnTo>
                  <a:lnTo>
                    <a:pt x="3330916" y="79043"/>
                  </a:lnTo>
                  <a:lnTo>
                    <a:pt x="3366545" y="105687"/>
                  </a:lnTo>
                  <a:lnTo>
                    <a:pt x="3399412" y="135558"/>
                  </a:lnTo>
                  <a:lnTo>
                    <a:pt x="3429283" y="168425"/>
                  </a:lnTo>
                  <a:lnTo>
                    <a:pt x="3455926" y="204054"/>
                  </a:lnTo>
                  <a:lnTo>
                    <a:pt x="3479109" y="242213"/>
                  </a:lnTo>
                  <a:lnTo>
                    <a:pt x="3498599" y="282669"/>
                  </a:lnTo>
                  <a:lnTo>
                    <a:pt x="3514162" y="325190"/>
                  </a:lnTo>
                  <a:lnTo>
                    <a:pt x="3525567" y="369543"/>
                  </a:lnTo>
                  <a:lnTo>
                    <a:pt x="3532581" y="415494"/>
                  </a:lnTo>
                  <a:lnTo>
                    <a:pt x="3534970" y="462813"/>
                  </a:lnTo>
                  <a:lnTo>
                    <a:pt x="3532581" y="510131"/>
                  </a:lnTo>
                  <a:lnTo>
                    <a:pt x="3525567" y="556083"/>
                  </a:lnTo>
                  <a:lnTo>
                    <a:pt x="3514162" y="600435"/>
                  </a:lnTo>
                  <a:lnTo>
                    <a:pt x="3498599" y="642956"/>
                  </a:lnTo>
                  <a:lnTo>
                    <a:pt x="3479109" y="683412"/>
                  </a:lnTo>
                  <a:lnTo>
                    <a:pt x="3455926" y="721571"/>
                  </a:lnTo>
                  <a:lnTo>
                    <a:pt x="3429283" y="757200"/>
                  </a:lnTo>
                  <a:lnTo>
                    <a:pt x="3399412" y="790067"/>
                  </a:lnTo>
                  <a:lnTo>
                    <a:pt x="3366545" y="819938"/>
                  </a:lnTo>
                  <a:lnTo>
                    <a:pt x="3330916" y="846582"/>
                  </a:lnTo>
                  <a:lnTo>
                    <a:pt x="3292757" y="869765"/>
                  </a:lnTo>
                  <a:lnTo>
                    <a:pt x="3252301" y="889254"/>
                  </a:lnTo>
                  <a:lnTo>
                    <a:pt x="3209780" y="904818"/>
                  </a:lnTo>
                  <a:lnTo>
                    <a:pt x="3165427" y="916223"/>
                  </a:lnTo>
                  <a:lnTo>
                    <a:pt x="3119476" y="923236"/>
                  </a:lnTo>
                  <a:lnTo>
                    <a:pt x="3072157" y="925626"/>
                  </a:lnTo>
                  <a:lnTo>
                    <a:pt x="462813" y="925626"/>
                  </a:lnTo>
                  <a:lnTo>
                    <a:pt x="415494" y="923236"/>
                  </a:lnTo>
                  <a:lnTo>
                    <a:pt x="369543" y="916223"/>
                  </a:lnTo>
                  <a:lnTo>
                    <a:pt x="325190" y="904818"/>
                  </a:lnTo>
                  <a:lnTo>
                    <a:pt x="282669" y="889254"/>
                  </a:lnTo>
                  <a:lnTo>
                    <a:pt x="242213" y="869765"/>
                  </a:lnTo>
                  <a:lnTo>
                    <a:pt x="204054" y="846582"/>
                  </a:lnTo>
                  <a:lnTo>
                    <a:pt x="168425" y="819938"/>
                  </a:lnTo>
                  <a:lnTo>
                    <a:pt x="135558" y="790067"/>
                  </a:lnTo>
                  <a:lnTo>
                    <a:pt x="105687" y="757200"/>
                  </a:lnTo>
                  <a:lnTo>
                    <a:pt x="79043" y="721571"/>
                  </a:lnTo>
                  <a:lnTo>
                    <a:pt x="55861" y="683412"/>
                  </a:lnTo>
                  <a:lnTo>
                    <a:pt x="36371" y="642956"/>
                  </a:lnTo>
                  <a:lnTo>
                    <a:pt x="20808" y="600435"/>
                  </a:lnTo>
                  <a:lnTo>
                    <a:pt x="9403" y="556083"/>
                  </a:lnTo>
                  <a:lnTo>
                    <a:pt x="2389" y="510131"/>
                  </a:lnTo>
                  <a:lnTo>
                    <a:pt x="0" y="462813"/>
                  </a:lnTo>
                  <a:close/>
                </a:path>
              </a:pathLst>
            </a:custGeom>
            <a:ln w="12565">
              <a:solidFill>
                <a:srgbClr val="002EA7"/>
              </a:solidFill>
            </a:ln>
          </p:spPr>
          <p:txBody>
            <a:bodyPr wrap="square" lIns="0" tIns="0" rIns="0" bIns="0" rtlCol="0"/>
            <a:p/>
          </p:txBody>
        </p:sp>
      </p:grpSp>
      <p:sp>
        <p:nvSpPr>
          <p:cNvPr id="32" name="object 27"/>
          <p:cNvSpPr txBox="1"/>
          <p:nvPr/>
        </p:nvSpPr>
        <p:spPr>
          <a:xfrm>
            <a:off x="5386705" y="5908675"/>
            <a:ext cx="1956435" cy="254635"/>
          </a:xfrm>
          <a:prstGeom prst="rect">
            <a:avLst/>
          </a:prstGeom>
        </p:spPr>
        <p:txBody>
          <a:bodyPr vert="horz" wrap="square" lIns="0" tIns="17145" rIns="0" bIns="0" rtlCol="0">
            <a:noAutofit/>
          </a:bodyPr>
          <a:p>
            <a:pPr marL="12700" algn="ctr">
              <a:lnSpc>
                <a:spcPct val="100000"/>
              </a:lnSpc>
              <a:spcBef>
                <a:spcPts val="135"/>
              </a:spcBef>
            </a:pPr>
            <a:r>
              <a:rPr spc="30" dirty="0">
                <a:solidFill>
                  <a:srgbClr val="002EA7"/>
                </a:solidFill>
                <a:latin typeface="华文细黑" panose="02010600040101010101" charset="-122"/>
                <a:ea typeface="华文细黑" panose="02010600040101010101" charset="-122"/>
                <a:cs typeface="宋体" panose="02010600030101010101" pitchFamily="2" charset="-122"/>
              </a:rPr>
              <a:t>边缘计算</a:t>
            </a:r>
            <a:endParaRPr spc="30" dirty="0">
              <a:solidFill>
                <a:srgbClr val="002EA7"/>
              </a:solidFill>
              <a:latin typeface="华文细黑" panose="02010600040101010101" charset="-122"/>
              <a:ea typeface="华文细黑" panose="02010600040101010101" charset="-122"/>
              <a:cs typeface="宋体" panose="02010600030101010101" pitchFamily="2" charset="-122"/>
            </a:endParaRPr>
          </a:p>
        </p:txBody>
      </p:sp>
      <p:sp>
        <p:nvSpPr>
          <p:cNvPr id="33" name="object 28"/>
          <p:cNvSpPr txBox="1"/>
          <p:nvPr/>
        </p:nvSpPr>
        <p:spPr>
          <a:xfrm>
            <a:off x="8034655" y="5882005"/>
            <a:ext cx="1540510" cy="203200"/>
          </a:xfrm>
          <a:prstGeom prst="rect">
            <a:avLst/>
          </a:prstGeom>
        </p:spPr>
        <p:txBody>
          <a:bodyPr vert="horz" wrap="square" lIns="0" tIns="17145" rIns="0" bIns="0" rtlCol="0">
            <a:noAutofit/>
          </a:bodyPr>
          <a:p>
            <a:pPr marL="12700" algn="ctr">
              <a:lnSpc>
                <a:spcPct val="100000"/>
              </a:lnSpc>
              <a:spcBef>
                <a:spcPts val="135"/>
              </a:spcBef>
            </a:pPr>
            <a:r>
              <a:rPr spc="30" dirty="0">
                <a:solidFill>
                  <a:srgbClr val="002EA7"/>
                </a:solidFill>
                <a:latin typeface="华文细黑" panose="02010600040101010101" charset="-122"/>
                <a:ea typeface="华文细黑" panose="02010600040101010101" charset="-122"/>
                <a:cs typeface="宋体" panose="02010600030101010101" pitchFamily="2" charset="-122"/>
              </a:rPr>
              <a:t>嵌入式</a:t>
            </a:r>
            <a:endParaRPr spc="30" dirty="0">
              <a:solidFill>
                <a:srgbClr val="002EA7"/>
              </a:solidFill>
              <a:latin typeface="华文细黑" panose="02010600040101010101" charset="-122"/>
              <a:ea typeface="华文细黑" panose="02010600040101010101" charset="-122"/>
              <a:cs typeface="宋体" panose="02010600030101010101" pitchFamily="2" charset="-122"/>
            </a:endParaRPr>
          </a:p>
        </p:txBody>
      </p:sp>
      <p:sp>
        <p:nvSpPr>
          <p:cNvPr id="94" name="object 9"/>
          <p:cNvSpPr txBox="1"/>
          <p:nvPr/>
        </p:nvSpPr>
        <p:spPr>
          <a:xfrm>
            <a:off x="7204710" y="1619885"/>
            <a:ext cx="389255" cy="226695"/>
          </a:xfrm>
          <a:prstGeom prst="rect">
            <a:avLst/>
          </a:prstGeom>
        </p:spPr>
        <p:txBody>
          <a:bodyPr vert="horz" wrap="square" lIns="0" tIns="16510" rIns="0" bIns="0" rtlCol="0">
            <a:noAutofit/>
          </a:bodyPr>
          <a:p>
            <a:pPr marL="12700">
              <a:lnSpc>
                <a:spcPct val="100000"/>
              </a:lnSpc>
              <a:spcBef>
                <a:spcPts val="130"/>
              </a:spcBef>
              <a:tabLst>
                <a:tab pos="3729990" algn="l"/>
              </a:tabLst>
            </a:pPr>
            <a:r>
              <a:rPr sz="1950" spc="345" dirty="0">
                <a:solidFill>
                  <a:srgbClr val="002EA7"/>
                </a:solidFill>
                <a:latin typeface="宋体" panose="02010600030101010101" pitchFamily="2" charset="-122"/>
                <a:cs typeface="宋体" panose="02010600030101010101" pitchFamily="2" charset="-122"/>
              </a:rPr>
              <a:t>+</a:t>
            </a:r>
            <a:endParaRPr sz="1950">
              <a:latin typeface="宋体" panose="02010600030101010101" pitchFamily="2" charset="-122"/>
              <a:cs typeface="宋体" panose="02010600030101010101" pitchFamily="2" charset="-122"/>
            </a:endParaRPr>
          </a:p>
        </p:txBody>
      </p:sp>
      <p:sp>
        <p:nvSpPr>
          <p:cNvPr id="96" name="文本框 95"/>
          <p:cNvSpPr txBox="1"/>
          <p:nvPr/>
        </p:nvSpPr>
        <p:spPr>
          <a:xfrm>
            <a:off x="461010" y="3691890"/>
            <a:ext cx="3763645" cy="737235"/>
          </a:xfrm>
          <a:prstGeom prst="rect">
            <a:avLst/>
          </a:prstGeom>
          <a:noFill/>
        </p:spPr>
        <p:txBody>
          <a:bodyPr wrap="square" rtlCol="0">
            <a:spAutoFit/>
          </a:bodyPr>
          <a:p>
            <a:pPr algn="ctr"/>
            <a:r>
              <a:rPr lang="zh-CN" altLang="en-US" sz="2400" b="1">
                <a:latin typeface="华文细黑" panose="02010600040101010101" charset="-122"/>
                <a:ea typeface="华文细黑" panose="02010600040101010101" charset="-122"/>
              </a:rPr>
              <a:t>长期共存</a:t>
            </a:r>
            <a:endParaRPr lang="zh-CN" altLang="en-US" sz="2400" b="1">
              <a:latin typeface="华文细黑" panose="02010600040101010101" charset="-122"/>
              <a:ea typeface="华文细黑" panose="02010600040101010101" charset="-122"/>
            </a:endParaRPr>
          </a:p>
          <a:p>
            <a:pPr algn="ctr"/>
            <a:r>
              <a:rPr lang="zh-CN" altLang="en-US">
                <a:solidFill>
                  <a:schemeClr val="bg1">
                    <a:lumMod val="50000"/>
                  </a:schemeClr>
                </a:solidFill>
                <a:latin typeface="华文细黑" panose="02010600040101010101" charset="-122"/>
                <a:ea typeface="华文细黑" panose="02010600040101010101" charset="-122"/>
              </a:rPr>
              <a:t>没有一款</a:t>
            </a:r>
            <a:r>
              <a:rPr lang="en-US" altLang="zh-CN">
                <a:solidFill>
                  <a:schemeClr val="bg1">
                    <a:lumMod val="50000"/>
                  </a:schemeClr>
                </a:solidFill>
                <a:latin typeface="华文细黑" panose="02010600040101010101" charset="-122"/>
                <a:ea typeface="华文细黑" panose="02010600040101010101" charset="-122"/>
              </a:rPr>
              <a:t>OS</a:t>
            </a:r>
            <a:r>
              <a:rPr lang="zh-CN" altLang="en-US">
                <a:solidFill>
                  <a:schemeClr val="bg1">
                    <a:lumMod val="50000"/>
                  </a:schemeClr>
                </a:solidFill>
                <a:latin typeface="华文细黑" panose="02010600040101010101" charset="-122"/>
                <a:ea typeface="华文细黑" panose="02010600040101010101" charset="-122"/>
                <a:sym typeface="+mn-ea"/>
              </a:rPr>
              <a:t>可以做到</a:t>
            </a:r>
            <a:r>
              <a:rPr lang="zh-CN" altLang="en-US">
                <a:solidFill>
                  <a:schemeClr val="bg1">
                    <a:lumMod val="50000"/>
                  </a:schemeClr>
                </a:solidFill>
                <a:latin typeface="华文细黑" panose="02010600040101010101" charset="-122"/>
                <a:ea typeface="华文细黑" panose="02010600040101010101" charset="-122"/>
              </a:rPr>
              <a:t>真正全</a:t>
            </a:r>
            <a:r>
              <a:rPr lang="zh-CN" altLang="en-US">
                <a:solidFill>
                  <a:schemeClr val="bg1">
                    <a:lumMod val="50000"/>
                  </a:schemeClr>
                </a:solidFill>
                <a:latin typeface="华文细黑" panose="02010600040101010101" charset="-122"/>
                <a:ea typeface="华文细黑" panose="02010600040101010101" charset="-122"/>
              </a:rPr>
              <a:t>场景</a:t>
            </a:r>
            <a:endParaRPr lang="zh-CN" altLang="en-US">
              <a:solidFill>
                <a:schemeClr val="bg1">
                  <a:lumMod val="50000"/>
                </a:schemeClr>
              </a:solidFill>
              <a:latin typeface="华文细黑" panose="02010600040101010101" charset="-122"/>
              <a:ea typeface="华文细黑" panose="02010600040101010101" charset="-122"/>
            </a:endParaRPr>
          </a:p>
        </p:txBody>
      </p:sp>
      <p:sp>
        <p:nvSpPr>
          <p:cNvPr id="98" name="文本框 97"/>
          <p:cNvSpPr txBox="1"/>
          <p:nvPr/>
        </p:nvSpPr>
        <p:spPr>
          <a:xfrm>
            <a:off x="8034655" y="3622675"/>
            <a:ext cx="3763645" cy="737235"/>
          </a:xfrm>
          <a:prstGeom prst="rect">
            <a:avLst/>
          </a:prstGeom>
          <a:noFill/>
        </p:spPr>
        <p:txBody>
          <a:bodyPr wrap="square" rtlCol="0">
            <a:spAutoFit/>
          </a:bodyPr>
          <a:p>
            <a:pPr algn="ctr"/>
            <a:r>
              <a:rPr lang="zh-CN" altLang="en-US" sz="2400" b="1">
                <a:latin typeface="华文细黑" panose="02010600040101010101" charset="-122"/>
                <a:ea typeface="华文细黑" panose="02010600040101010101" charset="-122"/>
              </a:rPr>
              <a:t>互联互通</a:t>
            </a:r>
            <a:br>
              <a:rPr lang="zh-CN" altLang="en-US" b="1">
                <a:latin typeface="华文细黑" panose="02010600040101010101" charset="-122"/>
                <a:ea typeface="华文细黑" panose="02010600040101010101" charset="-122"/>
              </a:rPr>
            </a:br>
            <a:r>
              <a:rPr lang="zh-CN" altLang="en-US">
                <a:solidFill>
                  <a:schemeClr val="bg1">
                    <a:lumMod val="50000"/>
                  </a:schemeClr>
                </a:solidFill>
                <a:latin typeface="华文细黑" panose="02010600040101010101" charset="-122"/>
                <a:ea typeface="华文细黑" panose="02010600040101010101" charset="-122"/>
              </a:rPr>
              <a:t>信息流通和共享是</a:t>
            </a:r>
            <a:r>
              <a:rPr lang="en-US" altLang="zh-CN">
                <a:solidFill>
                  <a:schemeClr val="bg1">
                    <a:lumMod val="50000"/>
                  </a:schemeClr>
                </a:solidFill>
                <a:latin typeface="华文细黑" panose="02010600040101010101" charset="-122"/>
                <a:ea typeface="华文细黑" panose="02010600040101010101" charset="-122"/>
              </a:rPr>
              <a:t>IT</a:t>
            </a:r>
            <a:r>
              <a:rPr lang="zh-CN" altLang="en-US">
                <a:solidFill>
                  <a:schemeClr val="bg1">
                    <a:lumMod val="50000"/>
                  </a:schemeClr>
                </a:solidFill>
                <a:latin typeface="华文细黑" panose="02010600040101010101" charset="-122"/>
                <a:ea typeface="华文细黑" panose="02010600040101010101" charset="-122"/>
              </a:rPr>
              <a:t>发展的驱动力</a:t>
            </a:r>
            <a:endParaRPr lang="zh-CN" altLang="en-US">
              <a:solidFill>
                <a:schemeClr val="bg1">
                  <a:lumMod val="50000"/>
                </a:schemeClr>
              </a:solidFill>
              <a:latin typeface="华文细黑" panose="02010600040101010101" charset="-122"/>
              <a:ea typeface="华文细黑" panose="0201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华文细黑" panose="02010600040101010101" charset="-122"/>
                <a:ea typeface="华文细黑" panose="02010600040101010101" charset="-122"/>
                <a:cs typeface="华文细黑" panose="02010600040101010101" charset="-122"/>
                <a:sym typeface="+mn-ea"/>
              </a:rPr>
              <a:t>并行协同：机制设计</a:t>
            </a:r>
            <a:endParaRPr kumimoji="1" lang="zh-CN" altLang="en-US"/>
          </a:p>
        </p:txBody>
      </p:sp>
      <p:sp>
        <p:nvSpPr>
          <p:cNvPr id="3" name="文本占位符 2"/>
          <p:cNvSpPr>
            <a:spLocks noGrp="1"/>
          </p:cNvSpPr>
          <p:nvPr>
            <p:ph type="body" sz="half" idx="2"/>
          </p:nvPr>
        </p:nvSpPr>
        <p:spPr/>
        <p:txBody>
          <a:bodyPr>
            <a:noAutofit/>
          </a:bodyPr>
          <a:lstStyle/>
          <a:p>
            <a:pPr algn="l">
              <a:buClrTx/>
              <a:buSzTx/>
            </a:pPr>
            <a:r>
              <a:rPr lang="zh-CN" altLang="en-US" sz="1600"/>
              <a:t>管理域和实时域的部署+隔离+调度</a:t>
            </a:r>
            <a:r>
              <a:rPr lang="en-US" altLang="zh-CN" sz="1600"/>
              <a:t> = </a:t>
            </a:r>
            <a:r>
              <a:rPr lang="zh-CN" altLang="en-US" sz="1600">
                <a:sym typeface="+mn-ea"/>
              </a:rPr>
              <a:t>混合关键性部署框架MICA</a:t>
            </a:r>
            <a:endParaRPr lang="en-US" altLang="zh-CN" sz="1600"/>
          </a:p>
        </p:txBody>
      </p:sp>
      <p:sp>
        <p:nvSpPr>
          <p:cNvPr id="74" name="圆角矩形 73"/>
          <p:cNvSpPr/>
          <p:nvPr>
            <p:custDataLst>
              <p:tags r:id="rId1"/>
            </p:custDataLst>
          </p:nvPr>
        </p:nvSpPr>
        <p:spPr>
          <a:xfrm>
            <a:off x="584835" y="5037455"/>
            <a:ext cx="7820025" cy="96012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zh-CN" altLang="en-US" b="1">
                <a:solidFill>
                  <a:schemeClr val="tx1"/>
                </a:solidFill>
                <a:latin typeface="微软雅黑" panose="020B0503020204020204" pitchFamily="34" charset="-122"/>
                <a:ea typeface="微软雅黑" panose="020B0503020204020204" pitchFamily="34" charset="-122"/>
              </a:rPr>
              <a:t>硬件（板卡与外设）</a:t>
            </a:r>
            <a:endParaRPr lang="zh-CN" altLang="en-US" b="1">
              <a:solidFill>
                <a:schemeClr val="tx1"/>
              </a:solidFill>
              <a:latin typeface="微软雅黑" panose="020B0503020204020204" pitchFamily="34" charset="-122"/>
              <a:ea typeface="微软雅黑" panose="020B0503020204020204" pitchFamily="34" charset="-122"/>
            </a:endParaRPr>
          </a:p>
        </p:txBody>
      </p:sp>
      <p:sp>
        <p:nvSpPr>
          <p:cNvPr id="75" name="圆角矩形 74"/>
          <p:cNvSpPr/>
          <p:nvPr>
            <p:custDataLst>
              <p:tags r:id="rId2"/>
            </p:custDataLst>
          </p:nvPr>
        </p:nvSpPr>
        <p:spPr>
          <a:xfrm>
            <a:off x="588010" y="1760220"/>
            <a:ext cx="2120900" cy="18395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zh-CN" altLang="en-US" b="1">
                <a:solidFill>
                  <a:schemeClr val="tx1"/>
                </a:solidFill>
                <a:latin typeface="微软雅黑" panose="020B0503020204020204" pitchFamily="34" charset="-122"/>
                <a:ea typeface="微软雅黑" panose="020B0503020204020204" pitchFamily="34" charset="-122"/>
              </a:rPr>
              <a:t>非实时域</a:t>
            </a:r>
            <a:r>
              <a:rPr lang="en-US" altLang="zh-CN" b="1">
                <a:solidFill>
                  <a:schemeClr val="tx1"/>
                </a:solidFill>
                <a:latin typeface="微软雅黑" panose="020B0503020204020204" pitchFamily="34" charset="-122"/>
                <a:ea typeface="微软雅黑" panose="020B0503020204020204" pitchFamily="34" charset="-122"/>
              </a:rPr>
              <a:t>[0]</a:t>
            </a:r>
            <a:endParaRPr lang="en-US" altLang="zh-CN" b="1">
              <a:solidFill>
                <a:schemeClr val="tx1"/>
              </a:solidFill>
              <a:latin typeface="微软雅黑" panose="020B0503020204020204" pitchFamily="34" charset="-122"/>
              <a:ea typeface="微软雅黑" panose="020B0503020204020204" pitchFamily="34" charset="-122"/>
            </a:endParaRPr>
          </a:p>
        </p:txBody>
      </p:sp>
      <p:sp>
        <p:nvSpPr>
          <p:cNvPr id="77" name="圆角矩形 76"/>
          <p:cNvSpPr/>
          <p:nvPr>
            <p:custDataLst>
              <p:tags r:id="rId3"/>
            </p:custDataLst>
          </p:nvPr>
        </p:nvSpPr>
        <p:spPr>
          <a:xfrm>
            <a:off x="2933065" y="1774190"/>
            <a:ext cx="1882775" cy="183451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zh-CN" altLang="en-US" b="1">
                <a:solidFill>
                  <a:schemeClr val="tx1"/>
                </a:solidFill>
                <a:latin typeface="微软雅黑" panose="020B0503020204020204" pitchFamily="34" charset="-122"/>
                <a:ea typeface="微软雅黑" panose="020B0503020204020204" pitchFamily="34" charset="-122"/>
              </a:rPr>
              <a:t>实时域</a:t>
            </a:r>
            <a:r>
              <a:rPr lang="en-US" altLang="zh-CN" b="1">
                <a:solidFill>
                  <a:schemeClr val="tx1"/>
                </a:solidFill>
                <a:latin typeface="微软雅黑" panose="020B0503020204020204" pitchFamily="34" charset="-122"/>
                <a:ea typeface="微软雅黑" panose="020B0503020204020204" pitchFamily="34" charset="-122"/>
              </a:rPr>
              <a:t>[1]</a:t>
            </a:r>
            <a:endParaRPr lang="en-US" altLang="zh-CN" b="1">
              <a:solidFill>
                <a:schemeClr val="tx1"/>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3032760" y="2544445"/>
            <a:ext cx="1645920" cy="941070"/>
          </a:xfrm>
          <a:prstGeom prst="rect">
            <a:avLst/>
          </a:prstGeom>
          <a:noFill/>
        </p:spPr>
        <p:txBody>
          <a:bodyPr wrap="square" rtlCol="0">
            <a:noAutofit/>
          </a:bodyPr>
          <a:p>
            <a:pPr algn="ctr"/>
            <a:r>
              <a:rPr lang="en-US" altLang="zh-CN" sz="1600">
                <a:solidFill>
                  <a:schemeClr val="tx1"/>
                </a:solidFill>
                <a:latin typeface="华文细黑" panose="02010600040101010101" charset="-122"/>
                <a:ea typeface="华文细黑" panose="02010600040101010101" charset="-122"/>
                <a:cs typeface="华文细黑" panose="02010600040101010101" charset="-122"/>
              </a:rPr>
              <a:t>zephyr</a:t>
            </a:r>
            <a:endParaRPr lang="en-US" altLang="zh-CN" sz="1600">
              <a:solidFill>
                <a:schemeClr val="tx1"/>
              </a:solidFill>
              <a:latin typeface="华文细黑" panose="02010600040101010101" charset="-122"/>
              <a:ea typeface="华文细黑" panose="02010600040101010101" charset="-122"/>
              <a:cs typeface="华文细黑" panose="02010600040101010101" charset="-122"/>
            </a:endParaRPr>
          </a:p>
          <a:p>
            <a:pPr algn="ctr"/>
            <a:r>
              <a:rPr lang="en-US" altLang="zh-CN" sz="1600">
                <a:solidFill>
                  <a:srgbClr val="FF0000"/>
                </a:solidFill>
                <a:latin typeface="华文细黑" panose="02010600040101010101" charset="-122"/>
                <a:ea typeface="华文细黑" panose="02010600040101010101" charset="-122"/>
                <a:cs typeface="华文细黑" panose="02010600040101010101" charset="-122"/>
              </a:rPr>
              <a:t>FreeRTOS</a:t>
            </a:r>
            <a:endParaRPr lang="en-US" altLang="zh-CN" sz="1600">
              <a:solidFill>
                <a:srgbClr val="FF0000"/>
              </a:solidFill>
              <a:latin typeface="华文细黑" panose="02010600040101010101" charset="-122"/>
              <a:ea typeface="华文细黑" panose="02010600040101010101" charset="-122"/>
              <a:cs typeface="华文细黑" panose="02010600040101010101" charset="-122"/>
            </a:endParaRPr>
          </a:p>
          <a:p>
            <a:pPr algn="ctr"/>
            <a:r>
              <a:rPr lang="en-US" altLang="zh-CN" sz="1600">
                <a:solidFill>
                  <a:schemeClr val="tx1"/>
                </a:solidFill>
                <a:latin typeface="华文细黑" panose="02010600040101010101" charset="-122"/>
                <a:ea typeface="华文细黑" panose="02010600040101010101" charset="-122"/>
                <a:cs typeface="华文细黑" panose="02010600040101010101" charset="-122"/>
              </a:rPr>
              <a:t>uniproton</a:t>
            </a:r>
            <a:endParaRPr lang="en-US" altLang="zh-CN" sz="1600">
              <a:solidFill>
                <a:srgbClr val="FF0000"/>
              </a:solidFill>
              <a:latin typeface="华文细黑" panose="02010600040101010101" charset="-122"/>
              <a:ea typeface="华文细黑" panose="02010600040101010101" charset="-122"/>
              <a:cs typeface="华文细黑" panose="02010600040101010101" charset="-122"/>
            </a:endParaRPr>
          </a:p>
          <a:p>
            <a:pPr algn="ctr"/>
            <a:endParaRPr lang="en-US" altLang="zh-CN">
              <a:solidFill>
                <a:srgbClr val="FF0000"/>
              </a:solidFill>
              <a:latin typeface="华文细黑" panose="02010600040101010101" charset="-122"/>
              <a:ea typeface="华文细黑" panose="02010600040101010101" charset="-122"/>
              <a:cs typeface="华文细黑" panose="02010600040101010101" charset="-122"/>
            </a:endParaRPr>
          </a:p>
          <a:p>
            <a:pPr algn="ctr"/>
            <a:endParaRPr lang="en-US" altLang="zh-CN">
              <a:solidFill>
                <a:srgbClr val="FF0000"/>
              </a:solidFill>
              <a:latin typeface="华文细黑" panose="02010600040101010101" charset="-122"/>
              <a:ea typeface="华文细黑" panose="02010600040101010101" charset="-122"/>
              <a:cs typeface="华文细黑" panose="02010600040101010101" charset="-122"/>
            </a:endParaRPr>
          </a:p>
        </p:txBody>
      </p:sp>
      <p:sp>
        <p:nvSpPr>
          <p:cNvPr id="6" name="圆角矩形 5"/>
          <p:cNvSpPr/>
          <p:nvPr>
            <p:custDataLst>
              <p:tags r:id="rId4"/>
            </p:custDataLst>
          </p:nvPr>
        </p:nvSpPr>
        <p:spPr>
          <a:xfrm>
            <a:off x="5101590" y="1764665"/>
            <a:ext cx="3282950" cy="183959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en-US" altLang="zh-CN" b="1">
                <a:solidFill>
                  <a:schemeClr val="tx1"/>
                </a:solidFill>
                <a:latin typeface="微软雅黑" panose="020B0503020204020204" pitchFamily="34" charset="-122"/>
                <a:ea typeface="微软雅黑" panose="020B0503020204020204" pitchFamily="34" charset="-122"/>
              </a:rPr>
              <a:t>HMI[2-3]</a:t>
            </a:r>
            <a:endParaRPr lang="en-US" altLang="zh-CN" b="1">
              <a:solidFill>
                <a:schemeClr val="tx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74395" y="5324475"/>
            <a:ext cx="1277620" cy="645160"/>
          </a:xfrm>
          <a:prstGeom prst="rect">
            <a:avLst/>
          </a:prstGeom>
          <a:noFill/>
        </p:spPr>
        <p:txBody>
          <a:bodyPr wrap="square" rtlCol="0">
            <a:spAutoFit/>
          </a:bodyPr>
          <a:p>
            <a:pPr algn="ctr"/>
            <a:r>
              <a:rPr lang="en-US" altLang="zh-CN"/>
              <a:t>Qemu</a:t>
            </a:r>
            <a:endParaRPr lang="en-US" altLang="zh-CN"/>
          </a:p>
          <a:p>
            <a:pPr algn="ctr"/>
            <a:r>
              <a:rPr lang="en-US" altLang="zh-CN"/>
              <a:t>(Aarch64)</a:t>
            </a:r>
            <a:endParaRPr lang="zh-CN" altLang="en-US"/>
          </a:p>
        </p:txBody>
      </p:sp>
      <p:sp>
        <p:nvSpPr>
          <p:cNvPr id="8" name="文本框 7"/>
          <p:cNvSpPr txBox="1"/>
          <p:nvPr/>
        </p:nvSpPr>
        <p:spPr>
          <a:xfrm>
            <a:off x="2457450" y="5377180"/>
            <a:ext cx="1277620" cy="368300"/>
          </a:xfrm>
          <a:prstGeom prst="rect">
            <a:avLst/>
          </a:prstGeom>
          <a:noFill/>
        </p:spPr>
        <p:txBody>
          <a:bodyPr wrap="square" rtlCol="0">
            <a:spAutoFit/>
          </a:bodyPr>
          <a:p>
            <a:pPr algn="ctr"/>
            <a:r>
              <a:rPr lang="en-US" altLang="zh-CN"/>
              <a:t>A</a:t>
            </a:r>
            <a:r>
              <a:rPr lang="en-US" altLang="zh-CN"/>
              <a:t>rm</a:t>
            </a:r>
            <a:endParaRPr lang="en-US" altLang="zh-CN"/>
          </a:p>
        </p:txBody>
      </p:sp>
      <p:sp>
        <p:nvSpPr>
          <p:cNvPr id="9" name="文本框 8"/>
          <p:cNvSpPr txBox="1"/>
          <p:nvPr/>
        </p:nvSpPr>
        <p:spPr>
          <a:xfrm>
            <a:off x="4040505" y="5340350"/>
            <a:ext cx="1277620" cy="645160"/>
          </a:xfrm>
          <a:prstGeom prst="rect">
            <a:avLst/>
          </a:prstGeom>
          <a:noFill/>
        </p:spPr>
        <p:txBody>
          <a:bodyPr wrap="square" rtlCol="0">
            <a:spAutoFit/>
          </a:bodyPr>
          <a:p>
            <a:pPr algn="ctr"/>
            <a:r>
              <a:rPr lang="en-US" altLang="zh-CN">
                <a:solidFill>
                  <a:srgbClr val="FF0000"/>
                </a:solidFill>
              </a:rPr>
              <a:t>Raspberry Pi 4B</a:t>
            </a:r>
            <a:endParaRPr lang="en-US" altLang="zh-CN">
              <a:solidFill>
                <a:srgbClr val="FF0000"/>
              </a:solidFill>
            </a:endParaRPr>
          </a:p>
        </p:txBody>
      </p:sp>
      <p:sp>
        <p:nvSpPr>
          <p:cNvPr id="14" name="文本框 13"/>
          <p:cNvSpPr txBox="1"/>
          <p:nvPr/>
        </p:nvSpPr>
        <p:spPr>
          <a:xfrm>
            <a:off x="5410200" y="5377180"/>
            <a:ext cx="1277620" cy="368300"/>
          </a:xfrm>
          <a:prstGeom prst="rect">
            <a:avLst/>
          </a:prstGeom>
          <a:noFill/>
        </p:spPr>
        <p:txBody>
          <a:bodyPr wrap="square" rtlCol="0">
            <a:spAutoFit/>
          </a:bodyPr>
          <a:p>
            <a:pPr algn="ctr"/>
            <a:r>
              <a:rPr lang="en-US" altLang="zh-CN"/>
              <a:t>x86</a:t>
            </a:r>
            <a:endParaRPr lang="en-US" altLang="zh-CN"/>
          </a:p>
        </p:txBody>
      </p:sp>
      <p:sp>
        <p:nvSpPr>
          <p:cNvPr id="16" name="文本框 15"/>
          <p:cNvSpPr txBox="1"/>
          <p:nvPr/>
        </p:nvSpPr>
        <p:spPr>
          <a:xfrm>
            <a:off x="1020445" y="2624455"/>
            <a:ext cx="1277620" cy="339725"/>
          </a:xfrm>
          <a:prstGeom prst="rect">
            <a:avLst/>
          </a:prstGeom>
          <a:noFill/>
        </p:spPr>
        <p:txBody>
          <a:bodyPr wrap="square" rtlCol="0">
            <a:noAutofit/>
          </a:bodyPr>
          <a:p>
            <a:pPr algn="ctr"/>
            <a:r>
              <a:rPr lang="en-US" altLang="zh-CN" sz="1400">
                <a:latin typeface="华文细黑" panose="02010600040101010101" charset="-122"/>
                <a:ea typeface="华文细黑" panose="02010600040101010101" charset="-122"/>
                <a:cs typeface="华文细黑" panose="02010600040101010101" charset="-122"/>
              </a:rPr>
              <a:t>23.09 </a:t>
            </a:r>
            <a:r>
              <a:rPr lang="zh-CN" altLang="en-US" sz="1400" b="1">
                <a:latin typeface="华文细黑" panose="02010600040101010101" charset="-122"/>
                <a:ea typeface="华文细黑" panose="02010600040101010101" charset="-122"/>
                <a:cs typeface="华文细黑" panose="02010600040101010101" charset="-122"/>
              </a:rPr>
              <a:t>引入</a:t>
            </a:r>
            <a:endParaRPr lang="zh-CN" altLang="en-US" sz="1400" b="1">
              <a:latin typeface="华文细黑" panose="02010600040101010101" charset="-122"/>
              <a:ea typeface="华文细黑" panose="02010600040101010101" charset="-122"/>
              <a:cs typeface="华文细黑" panose="02010600040101010101" charset="-122"/>
            </a:endParaRPr>
          </a:p>
        </p:txBody>
      </p:sp>
      <p:sp>
        <p:nvSpPr>
          <p:cNvPr id="25" name="文本框 24"/>
          <p:cNvSpPr txBox="1"/>
          <p:nvPr/>
        </p:nvSpPr>
        <p:spPr>
          <a:xfrm>
            <a:off x="1020445" y="3128645"/>
            <a:ext cx="1277620" cy="339725"/>
          </a:xfrm>
          <a:prstGeom prst="rect">
            <a:avLst/>
          </a:prstGeom>
          <a:noFill/>
        </p:spPr>
        <p:txBody>
          <a:bodyPr wrap="square" rtlCol="0">
            <a:noAutofit/>
          </a:bodyPr>
          <a:p>
            <a:pPr algn="ctr"/>
            <a:r>
              <a:rPr lang="en-US" altLang="zh-CN" b="1">
                <a:solidFill>
                  <a:srgbClr val="FF0000"/>
                </a:solidFill>
                <a:latin typeface="华文细黑" panose="02010600040101010101" charset="-122"/>
                <a:ea typeface="华文细黑" panose="02010600040101010101" charset="-122"/>
              </a:rPr>
              <a:t>24.03 LTS </a:t>
            </a:r>
            <a:endParaRPr lang="en-US" altLang="zh-CN" b="1">
              <a:solidFill>
                <a:srgbClr val="FF0000"/>
              </a:solidFill>
              <a:latin typeface="华文细黑" panose="02010600040101010101" charset="-122"/>
              <a:ea typeface="华文细黑" panose="02010600040101010101" charset="-122"/>
            </a:endParaRPr>
          </a:p>
        </p:txBody>
      </p:sp>
      <p:sp>
        <p:nvSpPr>
          <p:cNvPr id="26" name="文本框 25"/>
          <p:cNvSpPr txBox="1"/>
          <p:nvPr/>
        </p:nvSpPr>
        <p:spPr>
          <a:xfrm>
            <a:off x="6098540" y="2653030"/>
            <a:ext cx="1277620" cy="339725"/>
          </a:xfrm>
          <a:prstGeom prst="rect">
            <a:avLst/>
          </a:prstGeom>
          <a:noFill/>
        </p:spPr>
        <p:txBody>
          <a:bodyPr wrap="square" rtlCol="0">
            <a:noAutofit/>
          </a:bodyPr>
          <a:p>
            <a:pPr algn="ctr"/>
            <a:r>
              <a:rPr lang="en-US" altLang="zh-CN"/>
              <a:t>OH 3.2</a:t>
            </a:r>
            <a:endParaRPr lang="en-US" altLang="zh-CN"/>
          </a:p>
        </p:txBody>
      </p:sp>
      <p:sp>
        <p:nvSpPr>
          <p:cNvPr id="27" name="文本框 26"/>
          <p:cNvSpPr txBox="1"/>
          <p:nvPr/>
        </p:nvSpPr>
        <p:spPr>
          <a:xfrm>
            <a:off x="5074285" y="2974975"/>
            <a:ext cx="3281680" cy="594995"/>
          </a:xfrm>
          <a:prstGeom prst="rect">
            <a:avLst/>
          </a:prstGeom>
          <a:noFill/>
        </p:spPr>
        <p:txBody>
          <a:bodyPr wrap="square" rtlCol="0">
            <a:noAutofit/>
          </a:bodyPr>
          <a:p>
            <a:pPr algn="ct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润和率先提出</a:t>
            </a:r>
            <a:r>
              <a:rPr lang="en-US" altLang="zh-CN"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控制源码</a:t>
            </a:r>
            <a:endPar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与社区嵌入式</a:t>
            </a:r>
            <a:r>
              <a:rPr lang="en-US" altLang="zh-CN"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SIG</a:t>
            </a:r>
            <a:r>
              <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合作完成</a:t>
            </a:r>
            <a:endParaRPr lang="zh-CN" altLang="en-US"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圆角矩形 27"/>
          <p:cNvSpPr/>
          <p:nvPr>
            <p:custDataLst>
              <p:tags r:id="rId5"/>
            </p:custDataLst>
          </p:nvPr>
        </p:nvSpPr>
        <p:spPr>
          <a:xfrm>
            <a:off x="2103120" y="4427855"/>
            <a:ext cx="6304915" cy="52260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en-US" altLang="zh-CN" sz="1600" b="1">
                <a:solidFill>
                  <a:schemeClr val="tx1"/>
                </a:solidFill>
                <a:latin typeface="微软雅黑" panose="020B0503020204020204" pitchFamily="34" charset="-122"/>
                <a:ea typeface="微软雅黑" panose="020B0503020204020204" pitchFamily="34" charset="-122"/>
              </a:rPr>
              <a:t>Jailhouse</a:t>
            </a:r>
            <a:endParaRPr lang="en-US" altLang="zh-CN" sz="1600" b="1">
              <a:solidFill>
                <a:schemeClr val="tx1"/>
              </a:solidFill>
              <a:latin typeface="微软雅黑" panose="020B0503020204020204" pitchFamily="34" charset="-122"/>
              <a:ea typeface="微软雅黑" panose="020B0503020204020204" pitchFamily="34" charset="-122"/>
            </a:endParaRPr>
          </a:p>
          <a:p>
            <a:pPr algn="ctr"/>
            <a:r>
              <a:rPr lang="zh-CN" altLang="en-US" sz="1600">
                <a:solidFill>
                  <a:srgbClr val="FF0000"/>
                </a:solidFill>
                <a:latin typeface="微软雅黑" panose="020B0503020204020204" pitchFamily="34" charset="-122"/>
                <a:ea typeface="微软雅黑" panose="020B0503020204020204" pitchFamily="34" charset="-122"/>
              </a:rPr>
              <a:t>设计</a:t>
            </a:r>
            <a:r>
              <a:rPr lang="en-US" altLang="zh-CN" sz="1600">
                <a:solidFill>
                  <a:srgbClr val="FF0000"/>
                </a:solidFill>
                <a:latin typeface="微软雅黑" panose="020B0503020204020204" pitchFamily="34" charset="-122"/>
                <a:ea typeface="微软雅黑" panose="020B0503020204020204" pitchFamily="34" charset="-122"/>
              </a:rPr>
              <a:t>OH</a:t>
            </a:r>
            <a:r>
              <a:rPr lang="zh-CN" altLang="en-US" sz="1600">
                <a:solidFill>
                  <a:srgbClr val="FF0000"/>
                </a:solidFill>
                <a:latin typeface="微软雅黑" panose="020B0503020204020204" pitchFamily="34" charset="-122"/>
                <a:ea typeface="微软雅黑" panose="020B0503020204020204" pitchFamily="34" charset="-122"/>
              </a:rPr>
              <a:t>资源布局</a:t>
            </a:r>
            <a:endParaRPr lang="zh-CN" altLang="en-US" sz="1600">
              <a:solidFill>
                <a:srgbClr val="FF0000"/>
              </a:solidFill>
              <a:latin typeface="微软雅黑" panose="020B0503020204020204" pitchFamily="34" charset="-122"/>
              <a:ea typeface="微软雅黑" panose="020B0503020204020204" pitchFamily="34" charset="-122"/>
            </a:endParaRPr>
          </a:p>
        </p:txBody>
      </p:sp>
      <p:sp>
        <p:nvSpPr>
          <p:cNvPr id="29" name="圆角矩形 28"/>
          <p:cNvSpPr/>
          <p:nvPr>
            <p:custDataLst>
              <p:tags r:id="rId6"/>
            </p:custDataLst>
          </p:nvPr>
        </p:nvSpPr>
        <p:spPr>
          <a:xfrm>
            <a:off x="2103120" y="3663315"/>
            <a:ext cx="6304915" cy="7067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r"/>
            <a:r>
              <a:rPr lang="zh-CN" altLang="en-US" b="1">
                <a:solidFill>
                  <a:schemeClr val="tx1"/>
                </a:solidFill>
                <a:latin typeface="微软雅黑" panose="020B0503020204020204" pitchFamily="34" charset="-122"/>
                <a:ea typeface="微软雅黑" panose="020B0503020204020204" pitchFamily="34" charset="-122"/>
              </a:rPr>
              <a:t>混合部署框架（</a:t>
            </a:r>
            <a:r>
              <a:rPr lang="en-US" altLang="zh-CN" b="1">
                <a:solidFill>
                  <a:schemeClr val="tx1"/>
                </a:solidFill>
                <a:latin typeface="微软雅黑" panose="020B0503020204020204" pitchFamily="34" charset="-122"/>
                <a:ea typeface="微软雅黑" panose="020B0503020204020204" pitchFamily="34" charset="-122"/>
              </a:rPr>
              <a:t>MICA</a:t>
            </a:r>
            <a:r>
              <a:rPr lang="zh-CN" altLang="en-US" b="1">
                <a:solidFill>
                  <a:schemeClr val="tx1"/>
                </a:solidFill>
                <a:latin typeface="微软雅黑" panose="020B0503020204020204" pitchFamily="34" charset="-122"/>
                <a:ea typeface="微软雅黑" panose="020B0503020204020204" pitchFamily="34" charset="-122"/>
              </a:rPr>
              <a:t>）</a:t>
            </a:r>
            <a:endParaRPr lang="zh-CN" altLang="en-US" sz="1600">
              <a:solidFill>
                <a:schemeClr val="tx1"/>
              </a:solidFill>
              <a:latin typeface="微软雅黑" panose="020B0503020204020204" pitchFamily="34" charset="-122"/>
              <a:ea typeface="微软雅黑" panose="020B0503020204020204" pitchFamily="34" charset="-122"/>
            </a:endParaRPr>
          </a:p>
        </p:txBody>
      </p:sp>
      <p:sp>
        <p:nvSpPr>
          <p:cNvPr id="31" name="圆角矩形 30"/>
          <p:cNvSpPr/>
          <p:nvPr>
            <p:custDataLst>
              <p:tags r:id="rId7"/>
            </p:custDataLst>
          </p:nvPr>
        </p:nvSpPr>
        <p:spPr>
          <a:xfrm>
            <a:off x="584200" y="3643630"/>
            <a:ext cx="1465580" cy="13036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6990" tIns="46990" rIns="46990" bIns="46990" rtlCol="0" anchor="t" anchorCtr="0"/>
          <a:p>
            <a:pPr algn="ctr"/>
            <a:endParaRPr lang="en-US" altLang="zh-CN" b="1">
              <a:solidFill>
                <a:schemeClr val="tx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2223135" y="3663315"/>
            <a:ext cx="1851025" cy="276860"/>
          </a:xfrm>
          <a:prstGeom prst="rect">
            <a:avLst/>
          </a:prstGeom>
          <a:noFill/>
        </p:spPr>
        <p:txBody>
          <a:bodyPr wrap="square" lIns="0" tIns="0" rIns="0" bIns="0" rtlCol="0">
            <a:spAutoFit/>
          </a:bodyPr>
          <a:p>
            <a:pPr algn="ctr"/>
            <a:r>
              <a:rPr lang="en-US" altLang="zh-CN"/>
              <a:t>remote</a:t>
            </a:r>
            <a:r>
              <a:rPr lang="en-US" altLang="zh-CN"/>
              <a:t>proc</a:t>
            </a:r>
            <a:endParaRPr lang="en-US" altLang="zh-CN"/>
          </a:p>
        </p:txBody>
      </p:sp>
      <p:sp>
        <p:nvSpPr>
          <p:cNvPr id="33" name="文本框 32"/>
          <p:cNvSpPr txBox="1"/>
          <p:nvPr/>
        </p:nvSpPr>
        <p:spPr>
          <a:xfrm>
            <a:off x="2223135" y="3862705"/>
            <a:ext cx="1851025" cy="276860"/>
          </a:xfrm>
          <a:prstGeom prst="rect">
            <a:avLst/>
          </a:prstGeom>
          <a:noFill/>
        </p:spPr>
        <p:txBody>
          <a:bodyPr wrap="square" lIns="0" tIns="0" rIns="0" bIns="0" rtlCol="0">
            <a:spAutoFit/>
          </a:bodyPr>
          <a:p>
            <a:pPr algn="ctr"/>
            <a:r>
              <a:rPr lang="en-US" altLang="zh-CN"/>
              <a:t>rpmsg</a:t>
            </a:r>
            <a:endParaRPr lang="en-US" altLang="zh-CN"/>
          </a:p>
        </p:txBody>
      </p:sp>
      <p:sp>
        <p:nvSpPr>
          <p:cNvPr id="34" name="文本框 33"/>
          <p:cNvSpPr txBox="1"/>
          <p:nvPr/>
        </p:nvSpPr>
        <p:spPr>
          <a:xfrm>
            <a:off x="2223135" y="4093210"/>
            <a:ext cx="1851025" cy="276860"/>
          </a:xfrm>
          <a:prstGeom prst="rect">
            <a:avLst/>
          </a:prstGeom>
          <a:noFill/>
        </p:spPr>
        <p:txBody>
          <a:bodyPr wrap="square" lIns="0" tIns="0" rIns="0" bIns="0" rtlCol="0">
            <a:spAutoFit/>
          </a:bodyPr>
          <a:p>
            <a:pPr algn="ctr"/>
            <a:r>
              <a:rPr lang="en-US" altLang="zh-CN"/>
              <a:t>virtio </a:t>
            </a:r>
            <a:r>
              <a:rPr lang="en-US" altLang="zh-CN"/>
              <a:t>qeueue</a:t>
            </a:r>
            <a:endParaRPr lang="en-US" altLang="zh-CN"/>
          </a:p>
        </p:txBody>
      </p:sp>
      <p:sp>
        <p:nvSpPr>
          <p:cNvPr id="35" name="文本框 34"/>
          <p:cNvSpPr txBox="1"/>
          <p:nvPr/>
        </p:nvSpPr>
        <p:spPr>
          <a:xfrm>
            <a:off x="3825240" y="3651885"/>
            <a:ext cx="1851025" cy="245745"/>
          </a:xfrm>
          <a:prstGeom prst="rect">
            <a:avLst/>
          </a:prstGeom>
          <a:noFill/>
        </p:spPr>
        <p:txBody>
          <a:bodyPr wrap="square" lIns="0" tIns="0" rIns="0" bIns="0" rtlCol="0">
            <a:spAutoFit/>
          </a:bodyPr>
          <a:p>
            <a:pPr algn="ctr"/>
            <a:r>
              <a:rPr lang="zh-CN" altLang="en-US" sz="1600">
                <a:solidFill>
                  <a:schemeClr val="bg1">
                    <a:lumMod val="50000"/>
                  </a:schemeClr>
                </a:solidFill>
                <a:latin typeface="微软雅黑" panose="020B0503020204020204" pitchFamily="34" charset="-122"/>
                <a:ea typeface="微软雅黑" panose="020B0503020204020204" pitchFamily="34" charset="-122"/>
              </a:rPr>
              <a:t>声明周期管理</a:t>
            </a:r>
            <a:endParaRPr lang="zh-CN" altLang="en-US"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3825240" y="3894455"/>
            <a:ext cx="1851025" cy="245745"/>
          </a:xfrm>
          <a:prstGeom prst="rect">
            <a:avLst/>
          </a:prstGeom>
          <a:noFill/>
        </p:spPr>
        <p:txBody>
          <a:bodyPr wrap="square" lIns="0" tIns="0" rIns="0" bIns="0" rtlCol="0">
            <a:spAutoFit/>
          </a:bodyPr>
          <a:p>
            <a:pPr algn="ctr"/>
            <a:r>
              <a:rPr lang="zh-CN" altLang="en-US" sz="1600">
                <a:solidFill>
                  <a:schemeClr val="bg1">
                    <a:lumMod val="50000"/>
                  </a:schemeClr>
                </a:solidFill>
                <a:latin typeface="微软雅黑" panose="020B0503020204020204" pitchFamily="34" charset="-122"/>
                <a:ea typeface="微软雅黑" panose="020B0503020204020204" pitchFamily="34" charset="-122"/>
              </a:rPr>
              <a:t>消息传输层</a:t>
            </a:r>
            <a:endParaRPr lang="zh-CN" altLang="en-US"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3825240" y="4124960"/>
            <a:ext cx="1851025" cy="245745"/>
          </a:xfrm>
          <a:prstGeom prst="rect">
            <a:avLst/>
          </a:prstGeom>
          <a:noFill/>
        </p:spPr>
        <p:txBody>
          <a:bodyPr wrap="square" lIns="0" tIns="0" rIns="0" bIns="0" rtlCol="0">
            <a:spAutoFit/>
          </a:bodyPr>
          <a:p>
            <a:pPr algn="ctr"/>
            <a:r>
              <a:rPr lang="en-US" altLang="zh-CN" sz="16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MAC</a:t>
            </a:r>
            <a:r>
              <a:rPr lang="zh-CN" altLang="en-US" sz="16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层</a:t>
            </a:r>
            <a:endParaRPr lang="zh-CN" altLang="en-US" sz="16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文本框 37"/>
          <p:cNvSpPr txBox="1"/>
          <p:nvPr/>
        </p:nvSpPr>
        <p:spPr>
          <a:xfrm>
            <a:off x="728980" y="4127500"/>
            <a:ext cx="1277620" cy="337185"/>
          </a:xfrm>
          <a:prstGeom prst="rect">
            <a:avLst/>
          </a:prstGeom>
          <a:noFill/>
        </p:spPr>
        <p:txBody>
          <a:bodyPr wrap="square" rtlCol="0">
            <a:spAutoFit/>
          </a:bodyPr>
          <a:p>
            <a:pPr algn="ctr"/>
            <a:r>
              <a:rPr lang="en-US" altLang="zh-CN" sz="1600"/>
              <a:t>libmeta</a:t>
            </a:r>
            <a:endParaRPr lang="en-US" altLang="zh-CN" sz="1600"/>
          </a:p>
        </p:txBody>
      </p:sp>
      <p:sp>
        <p:nvSpPr>
          <p:cNvPr id="4" name="文本框 3"/>
          <p:cNvSpPr txBox="1"/>
          <p:nvPr/>
        </p:nvSpPr>
        <p:spPr>
          <a:xfrm>
            <a:off x="8614410" y="1760220"/>
            <a:ext cx="3191510" cy="4237355"/>
          </a:xfrm>
          <a:prstGeom prst="rect">
            <a:avLst/>
          </a:prstGeom>
        </p:spPr>
        <p:txBody>
          <a:bodyPr wrap="square">
            <a:noAutofit/>
          </a:bodyPr>
          <a:p>
            <a:pPr marL="0" indent="0" algn="l" defTabSz="266700">
              <a:spcAft>
                <a:spcPct val="0"/>
              </a:spcAft>
            </a:pPr>
            <a:r>
              <a:rPr lang="zh-CN" altLang="en-US" b="1">
                <a:latin typeface="华文细黑" panose="02010600040101010101" charset="-122"/>
                <a:ea typeface="华文细黑" panose="02010600040101010101" charset="-122"/>
                <a:cs typeface="华文细黑" panose="02010600040101010101" charset="-122"/>
              </a:rPr>
              <a:t>技术介绍</a:t>
            </a:r>
            <a:endParaRPr lang="zh-CN" altLang="en-US" b="1">
              <a:latin typeface="华文细黑" panose="02010600040101010101" charset="-122"/>
              <a:ea typeface="华文细黑" panose="02010600040101010101" charset="-122"/>
              <a:cs typeface="华文细黑" panose="02010600040101010101" charset="-122"/>
            </a:endParaRPr>
          </a:p>
          <a:p>
            <a:pPr marL="0" indent="0" algn="l" defTabSz="266700">
              <a:spcAft>
                <a:spcPct val="0"/>
              </a:spcAft>
            </a:pPr>
            <a:r>
              <a:rPr lang="zh-CN" altLang="en-US">
                <a:latin typeface="华文细黑" panose="02010600040101010101" charset="-122"/>
                <a:ea typeface="华文细黑" panose="02010600040101010101" charset="-122"/>
                <a:cs typeface="华文细黑" panose="02010600040101010101" charset="-122"/>
              </a:rPr>
              <a:t>混合关键性系统可以总结为部署</a:t>
            </a:r>
            <a:r>
              <a:rPr lang="en-US" altLang="zh-CN">
                <a:latin typeface="华文细黑" panose="02010600040101010101" charset="-122"/>
                <a:ea typeface="华文细黑" panose="02010600040101010101" charset="-122"/>
                <a:cs typeface="华文细黑" panose="02010600040101010101" charset="-122"/>
              </a:rPr>
              <a:t>+</a:t>
            </a:r>
            <a:r>
              <a:rPr lang="zh-CN" altLang="en-US">
                <a:latin typeface="华文细黑" panose="02010600040101010101" charset="-122"/>
                <a:ea typeface="华文细黑" panose="02010600040101010101" charset="-122"/>
                <a:cs typeface="华文细黑" panose="02010600040101010101" charset="-122"/>
              </a:rPr>
              <a:t>隔离</a:t>
            </a:r>
            <a:r>
              <a:rPr lang="en-US" altLang="zh-CN">
                <a:latin typeface="华文细黑" panose="02010600040101010101" charset="-122"/>
                <a:ea typeface="华文细黑" panose="02010600040101010101" charset="-122"/>
                <a:cs typeface="华文细黑" panose="02010600040101010101" charset="-122"/>
              </a:rPr>
              <a:t>+</a:t>
            </a:r>
            <a:r>
              <a:rPr lang="zh-CN" altLang="en-US">
                <a:latin typeface="华文细黑" panose="02010600040101010101" charset="-122"/>
                <a:ea typeface="华文细黑" panose="02010600040101010101" charset="-122"/>
                <a:cs typeface="华文细黑" panose="02010600040101010101" charset="-122"/>
              </a:rPr>
              <a:t>调度；通过多</a:t>
            </a:r>
            <a:r>
              <a:rPr lang="en-US" altLang="zh-CN">
                <a:latin typeface="华文细黑" panose="02010600040101010101" charset="-122"/>
                <a:ea typeface="华文细黑" panose="02010600040101010101" charset="-122"/>
                <a:cs typeface="华文细黑" panose="02010600040101010101" charset="-122"/>
              </a:rPr>
              <a:t>OS</a:t>
            </a:r>
            <a:r>
              <a:rPr lang="zh-CN" altLang="en-US">
                <a:latin typeface="华文细黑" panose="02010600040101010101" charset="-122"/>
                <a:ea typeface="华文细黑" panose="02010600040101010101" charset="-122"/>
                <a:cs typeface="华文细黑" panose="02010600040101010101" charset="-122"/>
              </a:rPr>
              <a:t>的混合部署实现资源的隔离与保护，最后通过混合关键性调度提升资源利用率，具体可以映射到混合部署框架和嵌入式虚拟化。 </a:t>
            </a:r>
            <a:endParaRPr lang="zh-CN" altLang="en-US">
              <a:latin typeface="华文细黑" panose="02010600040101010101" charset="-122"/>
              <a:ea typeface="华文细黑" panose="02010600040101010101" charset="-122"/>
              <a:cs typeface="华文细黑" panose="02010600040101010101" charset="-122"/>
            </a:endParaRPr>
          </a:p>
          <a:p>
            <a:pPr marL="0" indent="0" algn="l" defTabSz="266700">
              <a:spcAft>
                <a:spcPct val="0"/>
              </a:spcAft>
            </a:pPr>
            <a:endParaRPr lang="zh-CN" altLang="en-US">
              <a:latin typeface="华文细黑" panose="02010600040101010101" charset="-122"/>
              <a:ea typeface="华文细黑" panose="02010600040101010101" charset="-122"/>
              <a:cs typeface="华文细黑" panose="02010600040101010101" charset="-122"/>
            </a:endParaRPr>
          </a:p>
          <a:p>
            <a:pPr marL="285750" indent="-285750" algn="l" defTabSz="266700">
              <a:spcAft>
                <a:spcPct val="0"/>
              </a:spcAft>
              <a:buFont typeface="Wingdings" panose="05000000000000000000" charset="0"/>
              <a:buChar char="p"/>
            </a:pPr>
            <a:r>
              <a:rPr lang="zh-CN" altLang="en-US">
                <a:latin typeface="华文细黑" panose="02010600040101010101" charset="-122"/>
                <a:ea typeface="华文细黑" panose="02010600040101010101" charset="-122"/>
                <a:cs typeface="华文细黑" panose="02010600040101010101" charset="-122"/>
              </a:rPr>
              <a:t>混合部署框架解决高效地混合部署问题和高效地通信与协作问题；</a:t>
            </a:r>
            <a:endParaRPr lang="zh-CN" altLang="en-US">
              <a:latin typeface="华文细黑" panose="02010600040101010101" charset="-122"/>
              <a:ea typeface="华文细黑" panose="02010600040101010101" charset="-122"/>
              <a:cs typeface="华文细黑" panose="02010600040101010101" charset="-122"/>
            </a:endParaRPr>
          </a:p>
          <a:p>
            <a:pPr marL="285750" indent="-285750" algn="l" defTabSz="266700">
              <a:spcAft>
                <a:spcPct val="0"/>
              </a:spcAft>
              <a:buFont typeface="Wingdings" panose="05000000000000000000" charset="0"/>
              <a:buChar char="p"/>
            </a:pPr>
            <a:r>
              <a:rPr lang="zh-CN" altLang="en-US">
                <a:latin typeface="华文细黑" panose="02010600040101010101" charset="-122"/>
                <a:ea typeface="华文细黑" panose="02010600040101010101" charset="-122"/>
                <a:cs typeface="华文细黑" panose="02010600040101010101" charset="-122"/>
              </a:rPr>
              <a:t>嵌入式虚拟化解决高效地隔离与保护问题和高效地资源共享与调度问题。</a:t>
            </a:r>
            <a:endParaRPr lang="zh-CN" altLang="en-US">
              <a:latin typeface="华文细黑" panose="02010600040101010101" charset="-122"/>
              <a:ea typeface="华文细黑" panose="02010600040101010101" charset="-122"/>
              <a:cs typeface="华文细黑" panose="0201060004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华文细黑" panose="02010600040101010101" charset="-122"/>
                <a:ea typeface="华文细黑" panose="02010600040101010101" charset="-122"/>
                <a:cs typeface="华文细黑" panose="02010600040101010101" charset="-122"/>
                <a:sym typeface="+mn-ea"/>
              </a:rPr>
              <a:t>并行协同：应用</a:t>
            </a:r>
            <a:r>
              <a:rPr kumimoji="1" lang="zh-CN" altLang="en-US" dirty="0">
                <a:latin typeface="华文细黑" panose="02010600040101010101" charset="-122"/>
                <a:ea typeface="华文细黑" panose="02010600040101010101" charset="-122"/>
                <a:cs typeface="华文细黑" panose="02010600040101010101" charset="-122"/>
                <a:sym typeface="+mn-ea"/>
              </a:rPr>
              <a:t>展示</a:t>
            </a:r>
            <a:endParaRPr kumimoji="1" lang="zh-CN" altLang="en-US" dirty="0">
              <a:latin typeface="华文细黑" panose="02010600040101010101" charset="-122"/>
              <a:ea typeface="华文细黑" panose="02010600040101010101" charset="-122"/>
              <a:cs typeface="华文细黑" panose="02010600040101010101" charset="-122"/>
              <a:sym typeface="+mn-ea"/>
            </a:endParaRPr>
          </a:p>
        </p:txBody>
      </p:sp>
      <p:sp>
        <p:nvSpPr>
          <p:cNvPr id="3" name="文本占位符 2"/>
          <p:cNvSpPr>
            <a:spLocks noGrp="1"/>
          </p:cNvSpPr>
          <p:nvPr>
            <p:ph type="body" sz="half" idx="2"/>
          </p:nvPr>
        </p:nvSpPr>
        <p:spPr/>
        <p:txBody>
          <a:bodyPr>
            <a:noAutofit/>
          </a:bodyPr>
          <a:lstStyle/>
          <a:p>
            <a:pPr algn="l">
              <a:buClrTx/>
              <a:buSzTx/>
            </a:pPr>
            <a:r>
              <a:rPr lang="zh-CN" altLang="en-US" sz="1600">
                <a:latin typeface="华文细黑" panose="02010600040101010101" charset="-122"/>
                <a:ea typeface="华文细黑" panose="02010600040101010101" charset="-122"/>
                <a:sym typeface="+mn-ea"/>
              </a:rPr>
              <a:t>混合部署框架中增加基于</a:t>
            </a:r>
            <a:r>
              <a:rPr lang="en-US" altLang="zh-CN" sz="1600">
                <a:latin typeface="华文细黑" panose="02010600040101010101" charset="-122"/>
                <a:ea typeface="华文细黑" panose="02010600040101010101" charset="-122"/>
                <a:sym typeface="+mn-ea"/>
              </a:rPr>
              <a:t>OH 3.2</a:t>
            </a:r>
            <a:r>
              <a:rPr lang="zh-CN" altLang="en-US" sz="1600">
                <a:latin typeface="华文细黑" panose="02010600040101010101" charset="-122"/>
                <a:ea typeface="华文细黑" panose="02010600040101010101" charset="-122"/>
                <a:sym typeface="+mn-ea"/>
              </a:rPr>
              <a:t>版本的</a:t>
            </a:r>
            <a:r>
              <a:rPr lang="en-US" altLang="zh-CN" sz="1600">
                <a:latin typeface="华文细黑" panose="02010600040101010101" charset="-122"/>
                <a:ea typeface="华文细黑" panose="02010600040101010101" charset="-122"/>
                <a:sym typeface="+mn-ea"/>
              </a:rPr>
              <a:t>HMI</a:t>
            </a:r>
            <a:r>
              <a:rPr lang="zh-CN" altLang="en-US" sz="1600">
                <a:latin typeface="华文细黑" panose="02010600040101010101" charset="-122"/>
                <a:ea typeface="华文细黑" panose="02010600040101010101" charset="-122"/>
                <a:sym typeface="+mn-ea"/>
              </a:rPr>
              <a:t>域</a:t>
            </a:r>
            <a:endParaRPr lang="zh-CN" altLang="en-US" sz="1600"/>
          </a:p>
        </p:txBody>
      </p:sp>
      <p:pic>
        <p:nvPicPr>
          <p:cNvPr id="4" name="图片 3"/>
          <p:cNvPicPr>
            <a:picLocks noChangeAspect="1"/>
          </p:cNvPicPr>
          <p:nvPr/>
        </p:nvPicPr>
        <p:blipFill>
          <a:blip r:embed="rId1"/>
          <a:stretch>
            <a:fillRect/>
          </a:stretch>
        </p:blipFill>
        <p:spPr>
          <a:xfrm>
            <a:off x="784860" y="2601595"/>
            <a:ext cx="7381240" cy="3576955"/>
          </a:xfrm>
          <a:prstGeom prst="rect">
            <a:avLst/>
          </a:prstGeom>
        </p:spPr>
      </p:pic>
      <p:pic>
        <p:nvPicPr>
          <p:cNvPr id="5" name="图片 4"/>
          <p:cNvPicPr>
            <a:picLocks noChangeAspect="1"/>
          </p:cNvPicPr>
          <p:nvPr/>
        </p:nvPicPr>
        <p:blipFill>
          <a:blip r:embed="rId2"/>
          <a:stretch>
            <a:fillRect/>
          </a:stretch>
        </p:blipFill>
        <p:spPr>
          <a:xfrm>
            <a:off x="8256270" y="1504315"/>
            <a:ext cx="3405505" cy="4674235"/>
          </a:xfrm>
          <a:prstGeom prst="rect">
            <a:avLst/>
          </a:prstGeom>
        </p:spPr>
      </p:pic>
      <p:sp>
        <p:nvSpPr>
          <p:cNvPr id="8" name="文本框 7"/>
          <p:cNvSpPr txBox="1"/>
          <p:nvPr/>
        </p:nvSpPr>
        <p:spPr>
          <a:xfrm>
            <a:off x="737235" y="1477645"/>
            <a:ext cx="7381240" cy="922020"/>
          </a:xfrm>
          <a:prstGeom prst="rect">
            <a:avLst/>
          </a:prstGeom>
        </p:spPr>
        <p:txBody>
          <a:bodyPr wrap="square">
            <a:spAutoFit/>
          </a:bodyPr>
          <a:p>
            <a:pPr marL="0" indent="0" algn="just" defTabSz="266700">
              <a:spcAft>
                <a:spcPct val="0"/>
              </a:spcAft>
            </a:pPr>
            <a:r>
              <a:rPr lang="en-US" altLang="zh-CN">
                <a:latin typeface="华文细黑" panose="02010600040101010101" charset="-122"/>
                <a:ea typeface="华文细黑" panose="02010600040101010101" charset="-122"/>
              </a:rPr>
              <a:t>OH</a:t>
            </a:r>
            <a:r>
              <a:rPr lang="zh-CN" altLang="en-US">
                <a:latin typeface="华文细黑" panose="02010600040101010101" charset="-122"/>
                <a:ea typeface="华文细黑" panose="02010600040101010101" charset="-122"/>
              </a:rPr>
              <a:t>可以向用户提供完整的图形化界面和操作入口。</a:t>
            </a:r>
            <a:endParaRPr lang="zh-CN" altLang="en-US">
              <a:latin typeface="华文细黑" panose="02010600040101010101" charset="-122"/>
              <a:ea typeface="华文细黑" panose="02010600040101010101" charset="-122"/>
            </a:endParaRPr>
          </a:p>
          <a:p>
            <a:pPr marL="0" indent="0" algn="just" defTabSz="266700">
              <a:spcAft>
                <a:spcPct val="0"/>
              </a:spcAft>
            </a:pPr>
            <a:r>
              <a:rPr lang="zh-CN" altLang="en-US">
                <a:latin typeface="华文细黑" panose="02010600040101010101" charset="-122"/>
                <a:ea typeface="华文细黑" panose="02010600040101010101" charset="-122"/>
              </a:rPr>
              <a:t>管理域</a:t>
            </a:r>
            <a:r>
              <a:rPr lang="en-US" altLang="zh-CN">
                <a:latin typeface="华文细黑" panose="02010600040101010101" charset="-122"/>
                <a:ea typeface="华文细黑" panose="02010600040101010101" charset="-122"/>
              </a:rPr>
              <a:t>openEuler</a:t>
            </a:r>
            <a:r>
              <a:rPr lang="zh-CN" altLang="en-US">
                <a:latin typeface="华文细黑" panose="02010600040101010101" charset="-122"/>
                <a:ea typeface="华文细黑" panose="02010600040101010101" charset="-122"/>
              </a:rPr>
              <a:t>与实时域</a:t>
            </a:r>
            <a:r>
              <a:rPr lang="en-US" altLang="zh-CN">
                <a:latin typeface="华文细黑" panose="02010600040101010101" charset="-122"/>
                <a:ea typeface="华文细黑" panose="02010600040101010101" charset="-122"/>
              </a:rPr>
              <a:t>zephyr</a:t>
            </a:r>
            <a:r>
              <a:rPr lang="zh-CN" altLang="en-US">
                <a:latin typeface="华文细黑" panose="02010600040101010101" charset="-122"/>
                <a:ea typeface="华文细黑" panose="02010600040101010101" charset="-122"/>
              </a:rPr>
              <a:t>通过共享内存</a:t>
            </a:r>
            <a:r>
              <a:rPr lang="en-US" altLang="zh-CN">
                <a:latin typeface="华文细黑" panose="02010600040101010101" charset="-122"/>
                <a:ea typeface="华文细黑" panose="02010600040101010101" charset="-122"/>
              </a:rPr>
              <a:t>ivshmem</a:t>
            </a:r>
            <a:r>
              <a:rPr lang="zh-CN" altLang="en-US">
                <a:latin typeface="华文细黑" panose="02010600040101010101" charset="-122"/>
                <a:ea typeface="华文细黑" panose="02010600040101010101" charset="-122"/>
              </a:rPr>
              <a:t>完成信息交互，</a:t>
            </a:r>
            <a:endParaRPr lang="zh-CN" altLang="en-US">
              <a:latin typeface="华文细黑" panose="02010600040101010101" charset="-122"/>
              <a:ea typeface="华文细黑" panose="02010600040101010101" charset="-122"/>
            </a:endParaRPr>
          </a:p>
          <a:p>
            <a:pPr marL="0" indent="0" algn="just" defTabSz="266700">
              <a:spcAft>
                <a:spcPct val="0"/>
              </a:spcAft>
            </a:pPr>
            <a:r>
              <a:rPr lang="zh-CN" altLang="en-US">
                <a:latin typeface="华文细黑" panose="02010600040101010101" charset="-122"/>
                <a:ea typeface="华文细黑" panose="02010600040101010101" charset="-122"/>
              </a:rPr>
              <a:t>同时管理域的</a:t>
            </a:r>
            <a:r>
              <a:rPr lang="en-US" altLang="zh-CN">
                <a:latin typeface="华文细黑" panose="02010600040101010101" charset="-122"/>
                <a:ea typeface="华文细黑" panose="02010600040101010101" charset="-122"/>
              </a:rPr>
              <a:t>oE</a:t>
            </a:r>
            <a:r>
              <a:rPr lang="zh-CN" altLang="en-US">
                <a:latin typeface="华文细黑" panose="02010600040101010101" charset="-122"/>
                <a:ea typeface="华文细黑" panose="02010600040101010101" charset="-122"/>
              </a:rPr>
              <a:t>域与</a:t>
            </a:r>
            <a:r>
              <a:rPr lang="en-US" altLang="zh-CN">
                <a:latin typeface="华文细黑" panose="02010600040101010101" charset="-122"/>
                <a:ea typeface="华文细黑" panose="02010600040101010101" charset="-122"/>
              </a:rPr>
              <a:t>HMI</a:t>
            </a:r>
            <a:r>
              <a:rPr lang="zh-CN" altLang="en-US">
                <a:latin typeface="华文细黑" panose="02010600040101010101" charset="-122"/>
                <a:ea typeface="华文细黑" panose="02010600040101010101" charset="-122"/>
              </a:rPr>
              <a:t>域的</a:t>
            </a:r>
            <a:r>
              <a:rPr lang="en-US" altLang="zh-CN">
                <a:latin typeface="华文细黑" panose="02010600040101010101" charset="-122"/>
                <a:ea typeface="华文细黑" panose="02010600040101010101" charset="-122"/>
              </a:rPr>
              <a:t>OH</a:t>
            </a:r>
            <a:r>
              <a:rPr lang="zh-CN" altLang="en-US">
                <a:latin typeface="华文细黑" panose="02010600040101010101" charset="-122"/>
                <a:ea typeface="华文细黑" panose="02010600040101010101" charset="-122"/>
              </a:rPr>
              <a:t>通过分布式软总线实现互联互通。</a:t>
            </a:r>
            <a:endParaRPr lang="zh-CN" altLang="en-US">
              <a:latin typeface="华文细黑" panose="02010600040101010101" charset="-122"/>
              <a:ea typeface="华文细黑" panose="0201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华文细黑" panose="02010600040101010101" charset="-122"/>
                <a:ea typeface="华文细黑" panose="02010600040101010101" charset="-122"/>
                <a:cs typeface="华文细黑" panose="02010600040101010101" charset="-122"/>
                <a:sym typeface="+mn-ea"/>
              </a:rPr>
              <a:t>并行协同：改造</a:t>
            </a:r>
            <a:r>
              <a:rPr kumimoji="1" lang="zh-CN" altLang="en-US" dirty="0">
                <a:latin typeface="华文细黑" panose="02010600040101010101" charset="-122"/>
                <a:ea typeface="华文细黑" panose="02010600040101010101" charset="-122"/>
                <a:cs typeface="华文细黑" panose="02010600040101010101" charset="-122"/>
                <a:sym typeface="+mn-ea"/>
              </a:rPr>
              <a:t>优化</a:t>
            </a:r>
            <a:endParaRPr kumimoji="1" lang="zh-CN" altLang="en-US" dirty="0">
              <a:latin typeface="华文细黑" panose="02010600040101010101" charset="-122"/>
              <a:ea typeface="华文细黑" panose="02010600040101010101" charset="-122"/>
              <a:cs typeface="华文细黑" panose="02010600040101010101" charset="-122"/>
              <a:sym typeface="+mn-ea"/>
            </a:endParaRPr>
          </a:p>
        </p:txBody>
      </p:sp>
      <p:sp>
        <p:nvSpPr>
          <p:cNvPr id="3" name="文本占位符 2"/>
          <p:cNvSpPr>
            <a:spLocks noGrp="1"/>
          </p:cNvSpPr>
          <p:nvPr>
            <p:ph type="body" sz="half" idx="2"/>
          </p:nvPr>
        </p:nvSpPr>
        <p:spPr/>
        <p:txBody>
          <a:bodyPr>
            <a:noAutofit/>
          </a:bodyPr>
          <a:lstStyle/>
          <a:p>
            <a:pPr algn="l">
              <a:buClrTx/>
              <a:buSzTx/>
            </a:pPr>
            <a:r>
              <a:rPr lang="zh-CN" altLang="en-US" sz="1600"/>
              <a:t>基于开源底座能力进行商业化</a:t>
            </a:r>
            <a:r>
              <a:rPr lang="zh-CN" altLang="en-US" sz="1600"/>
              <a:t>工程改造</a:t>
            </a:r>
            <a:endParaRPr lang="zh-CN" altLang="en-US" sz="1600"/>
          </a:p>
        </p:txBody>
      </p:sp>
      <p:sp>
        <p:nvSpPr>
          <p:cNvPr id="17" name="右箭头 16"/>
          <p:cNvSpPr/>
          <p:nvPr/>
        </p:nvSpPr>
        <p:spPr>
          <a:xfrm>
            <a:off x="539115" y="2400935"/>
            <a:ext cx="11243310" cy="360045"/>
          </a:xfrm>
          <a:prstGeom prst="rightArrow">
            <a:avLst>
              <a:gd name="adj1" fmla="val 100000"/>
              <a:gd name="adj2" fmla="val 50000"/>
            </a:avLst>
          </a:prstGeom>
          <a:solidFill>
            <a:schemeClr val="accent1">
              <a:lumMod val="40000"/>
              <a:lumOff val="60000"/>
            </a:schemeClr>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圆角矩形 17"/>
          <p:cNvSpPr/>
          <p:nvPr/>
        </p:nvSpPr>
        <p:spPr>
          <a:xfrm>
            <a:off x="461010" y="1708150"/>
            <a:ext cx="11391900" cy="1225550"/>
          </a:xfrm>
          <a:prstGeom prst="roundRect">
            <a:avLst>
              <a:gd name="adj" fmla="val 7615"/>
            </a:avLst>
          </a:prstGeom>
          <a:solidFill>
            <a:schemeClr val="accent1">
              <a:lumMod val="20000"/>
              <a:lumOff val="80000"/>
            </a:schemeClr>
          </a:solidFill>
          <a:ln w="12700" cmpd="sng">
            <a:no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矩形 18"/>
          <p:cNvSpPr/>
          <p:nvPr/>
        </p:nvSpPr>
        <p:spPr>
          <a:xfrm>
            <a:off x="4367530" y="1831975"/>
            <a:ext cx="3600450" cy="360045"/>
          </a:xfrm>
          <a:prstGeom prst="rect">
            <a:avLst/>
          </a:prstGeom>
          <a:solidFill>
            <a:schemeClr val="accent1">
              <a:lumMod val="40000"/>
              <a:lumOff val="60000"/>
            </a:schemeClr>
          </a:solidFill>
          <a:ln w="12700"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txBody>
          <a:bodyPr rtlCol="0" anchor="ctr"/>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rPr>
              <a:t>商业需求映射</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nvSpPr>
        <p:spPr>
          <a:xfrm>
            <a:off x="6376035" y="2353627"/>
            <a:ext cx="1439545" cy="468000"/>
          </a:xfrm>
          <a:prstGeom prst="rect">
            <a:avLst/>
          </a:prstGeom>
          <a:solidFill>
            <a:schemeClr val="accent5"/>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rPr>
              <a:t>智能化</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nvSpPr>
        <p:spPr>
          <a:xfrm>
            <a:off x="4504307" y="2351722"/>
            <a:ext cx="1439545" cy="468000"/>
          </a:xfrm>
          <a:prstGeom prst="rect">
            <a:avLst/>
          </a:prstGeom>
          <a:solidFill>
            <a:schemeClr val="accent5"/>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rPr>
              <a:t>实时性</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1"/>
          <p:cNvSpPr/>
          <p:nvPr/>
        </p:nvSpPr>
        <p:spPr>
          <a:xfrm>
            <a:off x="2632327" y="2349817"/>
            <a:ext cx="1439545" cy="468000"/>
          </a:xfrm>
          <a:prstGeom prst="rect">
            <a:avLst/>
          </a:prstGeom>
          <a:solidFill>
            <a:schemeClr val="accent5"/>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rPr>
              <a:t>快速启动</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8288272" y="2347912"/>
            <a:ext cx="1439545" cy="468000"/>
          </a:xfrm>
          <a:prstGeom prst="rect">
            <a:avLst/>
          </a:prstGeom>
          <a:solidFill>
            <a:schemeClr val="accent5"/>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rPr>
              <a:t>统一互联</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nvSpPr>
        <p:spPr>
          <a:xfrm>
            <a:off x="10110087" y="2347912"/>
            <a:ext cx="1439545" cy="468000"/>
          </a:xfrm>
          <a:prstGeom prst="rect">
            <a:avLst/>
          </a:prstGeom>
          <a:solidFill>
            <a:schemeClr val="bg1">
              <a:lumMod val="75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sym typeface="+mn-ea"/>
              </a:rPr>
              <a:t>跨生态兼容</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0" name="圆角矩形 39"/>
          <p:cNvSpPr/>
          <p:nvPr/>
        </p:nvSpPr>
        <p:spPr>
          <a:xfrm>
            <a:off x="461010" y="3139440"/>
            <a:ext cx="11391900" cy="3041650"/>
          </a:xfrm>
          <a:prstGeom prst="roundRect">
            <a:avLst>
              <a:gd name="adj" fmla="val 3385"/>
            </a:avLst>
          </a:prstGeom>
          <a:solidFill>
            <a:schemeClr val="bg2">
              <a:lumMod val="90000"/>
            </a:schemeClr>
          </a:solidFill>
          <a:ln w="12700" cmpd="sng">
            <a:noFill/>
            <a:prstDash val="solid"/>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圆角矩形 40"/>
          <p:cNvSpPr/>
          <p:nvPr/>
        </p:nvSpPr>
        <p:spPr>
          <a:xfrm>
            <a:off x="6337935" y="3656330"/>
            <a:ext cx="1503045" cy="1513205"/>
          </a:xfrm>
          <a:prstGeom prst="roundRect">
            <a:avLst>
              <a:gd name="adj" fmla="val 3421"/>
            </a:avLst>
          </a:prstGeom>
          <a:solidFill>
            <a:schemeClr val="accent1">
              <a:lumMod val="40000"/>
              <a:lumOff val="60000"/>
            </a:schemeClr>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42" name="圆角矩形 41"/>
          <p:cNvSpPr/>
          <p:nvPr/>
        </p:nvSpPr>
        <p:spPr>
          <a:xfrm>
            <a:off x="4481830" y="3654425"/>
            <a:ext cx="1503045" cy="1513205"/>
          </a:xfrm>
          <a:prstGeom prst="roundRect">
            <a:avLst>
              <a:gd name="adj" fmla="val 2998"/>
            </a:avLst>
          </a:prstGeom>
          <a:solidFill>
            <a:schemeClr val="accent1">
              <a:lumMod val="40000"/>
              <a:lumOff val="60000"/>
            </a:schemeClr>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sp>
        <p:nvSpPr>
          <p:cNvPr id="43" name="圆角矩形 42"/>
          <p:cNvSpPr/>
          <p:nvPr/>
        </p:nvSpPr>
        <p:spPr>
          <a:xfrm>
            <a:off x="2609850" y="3652520"/>
            <a:ext cx="1503045" cy="1513205"/>
          </a:xfrm>
          <a:prstGeom prst="roundRect">
            <a:avLst>
              <a:gd name="adj" fmla="val 2998"/>
            </a:avLst>
          </a:prstGeom>
          <a:solidFill>
            <a:schemeClr val="accent1">
              <a:lumMod val="40000"/>
              <a:lumOff val="60000"/>
            </a:schemeClr>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sp>
        <p:nvSpPr>
          <p:cNvPr id="44" name="圆角矩形 43"/>
          <p:cNvSpPr/>
          <p:nvPr/>
        </p:nvSpPr>
        <p:spPr>
          <a:xfrm>
            <a:off x="8265795" y="3650615"/>
            <a:ext cx="1503045" cy="1513205"/>
          </a:xfrm>
          <a:prstGeom prst="roundRect">
            <a:avLst>
              <a:gd name="adj" fmla="val 4126"/>
            </a:avLst>
          </a:prstGeom>
          <a:solidFill>
            <a:schemeClr val="accent1">
              <a:lumMod val="40000"/>
              <a:lumOff val="60000"/>
            </a:schemeClr>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sp>
        <p:nvSpPr>
          <p:cNvPr id="45" name="圆角矩形 44"/>
          <p:cNvSpPr/>
          <p:nvPr/>
        </p:nvSpPr>
        <p:spPr>
          <a:xfrm>
            <a:off x="10087610" y="3650615"/>
            <a:ext cx="1503045" cy="1513205"/>
          </a:xfrm>
          <a:prstGeom prst="roundRect">
            <a:avLst>
              <a:gd name="adj" fmla="val 2998"/>
            </a:avLst>
          </a:prstGeom>
          <a:solidFill>
            <a:schemeClr val="accent1">
              <a:lumMod val="40000"/>
              <a:lumOff val="60000"/>
            </a:schemeClr>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sp>
        <p:nvSpPr>
          <p:cNvPr id="47" name="矩形 46"/>
          <p:cNvSpPr/>
          <p:nvPr/>
        </p:nvSpPr>
        <p:spPr>
          <a:xfrm>
            <a:off x="6427470" y="3800475"/>
            <a:ext cx="1327785" cy="32702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鲲鹏</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昇腾</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8" name="矩形 47"/>
          <p:cNvSpPr/>
          <p:nvPr/>
        </p:nvSpPr>
        <p:spPr>
          <a:xfrm>
            <a:off x="6427470" y="4232275"/>
            <a:ext cx="1327785" cy="32702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软件全栈</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使能</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0" name="矩形 49"/>
          <p:cNvSpPr/>
          <p:nvPr/>
        </p:nvSpPr>
        <p:spPr>
          <a:xfrm>
            <a:off x="6427470" y="4664075"/>
            <a:ext cx="1327785" cy="32702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快速开发部署</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1" name="矩形 50"/>
          <p:cNvSpPr/>
          <p:nvPr/>
        </p:nvSpPr>
        <p:spPr>
          <a:xfrm>
            <a:off x="4572000" y="3798570"/>
            <a:ext cx="1327785" cy="32702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关键业务硬实时</a:t>
            </a:r>
            <a:endParaRPr lang="zh-CN"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2" name="肘形连接符 51"/>
          <p:cNvCxnSpPr>
            <a:stCxn id="20" idx="2"/>
            <a:endCxn id="41" idx="0"/>
          </p:cNvCxnSpPr>
          <p:nvPr/>
        </p:nvCxnSpPr>
        <p:spPr>
          <a:xfrm rot="5400000">
            <a:off x="6675438" y="3235643"/>
            <a:ext cx="835025" cy="6350"/>
          </a:xfrm>
          <a:prstGeom prst="bentConnector3">
            <a:avLst>
              <a:gd name="adj1" fmla="val 50000"/>
            </a:avLst>
          </a:prstGeom>
          <a:solidFill>
            <a:schemeClr val="accent1">
              <a:lumMod val="40000"/>
              <a:lumOff val="60000"/>
            </a:schemeClr>
          </a:solidFill>
          <a:ln w="12700" cmpd="sng">
            <a:solidFill>
              <a:schemeClr val="accent1">
                <a:shade val="50000"/>
              </a:schemeClr>
            </a:solidFill>
            <a:prstDash val="soli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53" name="肘形连接符 52"/>
          <p:cNvCxnSpPr>
            <a:stCxn id="21" idx="2"/>
            <a:endCxn id="42" idx="0"/>
          </p:cNvCxnSpPr>
          <p:nvPr/>
        </p:nvCxnSpPr>
        <p:spPr>
          <a:xfrm rot="5400000" flipV="1">
            <a:off x="4811395" y="3232150"/>
            <a:ext cx="835025" cy="9525"/>
          </a:xfrm>
          <a:prstGeom prst="bentConnector3">
            <a:avLst>
              <a:gd name="adj1" fmla="val 50038"/>
            </a:avLst>
          </a:prstGeom>
          <a:solidFill>
            <a:schemeClr val="accent1">
              <a:lumMod val="40000"/>
              <a:lumOff val="60000"/>
            </a:schemeClr>
          </a:solidFill>
          <a:ln w="12700" cmpd="sng">
            <a:solidFill>
              <a:schemeClr val="accent1">
                <a:shade val="50000"/>
              </a:schemeClr>
            </a:solidFill>
            <a:prstDash val="soli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54" name="肘形连接符 53"/>
          <p:cNvCxnSpPr>
            <a:stCxn id="22" idx="2"/>
            <a:endCxn id="43" idx="0"/>
          </p:cNvCxnSpPr>
          <p:nvPr/>
        </p:nvCxnSpPr>
        <p:spPr>
          <a:xfrm rot="5400000" flipV="1">
            <a:off x="2939415" y="3230245"/>
            <a:ext cx="835025" cy="9525"/>
          </a:xfrm>
          <a:prstGeom prst="bentConnector3">
            <a:avLst>
              <a:gd name="adj1" fmla="val 50038"/>
            </a:avLst>
          </a:prstGeom>
          <a:solidFill>
            <a:schemeClr val="accent1">
              <a:lumMod val="40000"/>
              <a:lumOff val="60000"/>
            </a:schemeClr>
          </a:solidFill>
          <a:ln w="12700" cmpd="sng">
            <a:solidFill>
              <a:schemeClr val="accent1">
                <a:shade val="50000"/>
              </a:schemeClr>
            </a:solidFill>
            <a:prstDash val="soli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55" name="肘形连接符 54"/>
          <p:cNvCxnSpPr>
            <a:stCxn id="23" idx="2"/>
            <a:endCxn id="44" idx="0"/>
          </p:cNvCxnSpPr>
          <p:nvPr/>
        </p:nvCxnSpPr>
        <p:spPr>
          <a:xfrm rot="5400000">
            <a:off x="8603298" y="3229928"/>
            <a:ext cx="835025" cy="6350"/>
          </a:xfrm>
          <a:prstGeom prst="bentConnector3">
            <a:avLst>
              <a:gd name="adj1" fmla="val 50000"/>
            </a:avLst>
          </a:prstGeom>
          <a:solidFill>
            <a:schemeClr val="accent1">
              <a:lumMod val="40000"/>
              <a:lumOff val="60000"/>
            </a:schemeClr>
          </a:solidFill>
          <a:ln w="12700" cmpd="sng">
            <a:solidFill>
              <a:schemeClr val="accent1">
                <a:shade val="50000"/>
              </a:schemeClr>
            </a:solidFill>
            <a:prstDash val="solid"/>
            <a:headEnd type="none"/>
            <a:tailEnd type="triangle" w="med" len="med"/>
          </a:ln>
        </p:spPr>
        <p:style>
          <a:lnRef idx="2">
            <a:schemeClr val="accent1"/>
          </a:lnRef>
          <a:fillRef idx="0">
            <a:srgbClr val="FFFFFF"/>
          </a:fillRef>
          <a:effectRef idx="0">
            <a:srgbClr val="FFFFFF"/>
          </a:effectRef>
          <a:fontRef idx="minor">
            <a:schemeClr val="tx1"/>
          </a:fontRef>
        </p:style>
      </p:cxnSp>
      <p:cxnSp>
        <p:nvCxnSpPr>
          <p:cNvPr id="56" name="肘形连接符 55"/>
          <p:cNvCxnSpPr>
            <a:stCxn id="24" idx="2"/>
            <a:endCxn id="45" idx="0"/>
          </p:cNvCxnSpPr>
          <p:nvPr/>
        </p:nvCxnSpPr>
        <p:spPr>
          <a:xfrm rot="5400000" flipV="1">
            <a:off x="10417175" y="3228340"/>
            <a:ext cx="835025" cy="9525"/>
          </a:xfrm>
          <a:prstGeom prst="bentConnector3">
            <a:avLst>
              <a:gd name="adj1" fmla="val 50038"/>
            </a:avLst>
          </a:prstGeom>
          <a:solidFill>
            <a:schemeClr val="accent1">
              <a:lumMod val="40000"/>
              <a:lumOff val="60000"/>
            </a:schemeClr>
          </a:solidFill>
          <a:ln w="12700" cmpd="sng">
            <a:solidFill>
              <a:schemeClr val="accent1">
                <a:shade val="50000"/>
              </a:schemeClr>
            </a:solidFill>
            <a:prstDash val="solid"/>
            <a:headEnd type="none"/>
            <a:tailEnd type="triangle" w="med" len="med"/>
          </a:ln>
        </p:spPr>
        <p:style>
          <a:lnRef idx="2">
            <a:schemeClr val="accent1"/>
          </a:lnRef>
          <a:fillRef idx="0">
            <a:srgbClr val="FFFFFF"/>
          </a:fillRef>
          <a:effectRef idx="0">
            <a:srgbClr val="FFFFFF"/>
          </a:effectRef>
          <a:fontRef idx="minor">
            <a:schemeClr val="tx1"/>
          </a:fontRef>
        </p:style>
      </p:cxnSp>
      <p:sp>
        <p:nvSpPr>
          <p:cNvPr id="57" name="矩形 56"/>
          <p:cNvSpPr/>
          <p:nvPr/>
        </p:nvSpPr>
        <p:spPr>
          <a:xfrm>
            <a:off x="4572000" y="4239895"/>
            <a:ext cx="1327785" cy="32702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普通业务软实时</a:t>
            </a:r>
            <a:endPar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8" name="矩形 57"/>
          <p:cNvSpPr/>
          <p:nvPr/>
        </p:nvSpPr>
        <p:spPr>
          <a:xfrm>
            <a:off x="832102" y="2348547"/>
            <a:ext cx="1439545" cy="468000"/>
          </a:xfrm>
          <a:prstGeom prst="rect">
            <a:avLst/>
          </a:prstGeom>
          <a:solidFill>
            <a:schemeClr val="bg1">
              <a:lumMod val="75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b="1">
                <a:latin typeface="微软雅黑" panose="020B0503020204020204" pitchFamily="34" charset="-122"/>
                <a:ea typeface="微软雅黑" panose="020B0503020204020204" pitchFamily="34" charset="-122"/>
                <a:cs typeface="微软雅黑" panose="020B0503020204020204" pitchFamily="34" charset="-122"/>
              </a:rPr>
              <a:t>多系统混部</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9" name="圆角矩形 58"/>
          <p:cNvSpPr/>
          <p:nvPr/>
        </p:nvSpPr>
        <p:spPr>
          <a:xfrm>
            <a:off x="793750" y="3641090"/>
            <a:ext cx="1503045" cy="1513205"/>
          </a:xfrm>
          <a:prstGeom prst="roundRect">
            <a:avLst>
              <a:gd name="adj" fmla="val 4126"/>
            </a:avLst>
          </a:prstGeom>
          <a:solidFill>
            <a:schemeClr val="accent1">
              <a:lumMod val="40000"/>
              <a:lumOff val="60000"/>
            </a:schemeClr>
          </a:solidFill>
          <a:ln w="12700"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sz="2000"/>
          </a:p>
        </p:txBody>
      </p:sp>
      <p:cxnSp>
        <p:nvCxnSpPr>
          <p:cNvPr id="60" name="肘形连接符 59"/>
          <p:cNvCxnSpPr>
            <a:stCxn id="58" idx="2"/>
            <a:endCxn id="59" idx="0"/>
          </p:cNvCxnSpPr>
          <p:nvPr/>
        </p:nvCxnSpPr>
        <p:spPr>
          <a:xfrm rot="5400000">
            <a:off x="1136333" y="3225483"/>
            <a:ext cx="824865" cy="6350"/>
          </a:xfrm>
          <a:prstGeom prst="bentConnector3">
            <a:avLst>
              <a:gd name="adj1" fmla="val 50000"/>
            </a:avLst>
          </a:prstGeom>
          <a:solidFill>
            <a:schemeClr val="accent1">
              <a:lumMod val="40000"/>
              <a:lumOff val="60000"/>
            </a:schemeClr>
          </a:solidFill>
          <a:ln w="12700" cmpd="sng">
            <a:solidFill>
              <a:schemeClr val="accent1">
                <a:shade val="50000"/>
              </a:schemeClr>
            </a:solidFill>
            <a:prstDash val="solid"/>
            <a:headEnd type="none"/>
            <a:tailEnd type="triangle" w="med" len="med"/>
          </a:ln>
        </p:spPr>
        <p:style>
          <a:lnRef idx="2">
            <a:schemeClr val="accent1"/>
          </a:lnRef>
          <a:fillRef idx="0">
            <a:srgbClr val="FFFFFF"/>
          </a:fillRef>
          <a:effectRef idx="0">
            <a:srgbClr val="FFFFFF"/>
          </a:effectRef>
          <a:fontRef idx="minor">
            <a:schemeClr val="tx1"/>
          </a:fontRef>
        </p:style>
      </p:cxnSp>
      <p:sp>
        <p:nvSpPr>
          <p:cNvPr id="61" name="矩形 60"/>
          <p:cNvSpPr/>
          <p:nvPr/>
        </p:nvSpPr>
        <p:spPr>
          <a:xfrm>
            <a:off x="2700655" y="4227195"/>
            <a:ext cx="1327785" cy="32702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复杂业务秒级</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2" name="矩形 61"/>
          <p:cNvSpPr/>
          <p:nvPr/>
        </p:nvSpPr>
        <p:spPr>
          <a:xfrm>
            <a:off x="2700655" y="4668520"/>
            <a:ext cx="1327785" cy="32702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极致</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轻量</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矩形 62"/>
          <p:cNvSpPr/>
          <p:nvPr/>
        </p:nvSpPr>
        <p:spPr>
          <a:xfrm>
            <a:off x="889000" y="3795395"/>
            <a:ext cx="1327785" cy="327025"/>
          </a:xfrm>
          <a:prstGeom prst="rect">
            <a:avLst/>
          </a:prstGeom>
          <a:solidFill>
            <a:schemeClr val="bg1">
              <a:lumMod val="75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资源</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隔离</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4" name="矩形 63"/>
          <p:cNvSpPr/>
          <p:nvPr/>
        </p:nvSpPr>
        <p:spPr>
          <a:xfrm>
            <a:off x="889000" y="4226560"/>
            <a:ext cx="1327785" cy="327025"/>
          </a:xfrm>
          <a:prstGeom prst="rect">
            <a:avLst/>
          </a:prstGeom>
          <a:solidFill>
            <a:schemeClr val="bg1">
              <a:lumMod val="75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sz="1400" b="1">
                <a:latin typeface="微软雅黑" panose="020B0503020204020204" pitchFamily="34" charset="-122"/>
                <a:ea typeface="微软雅黑" panose="020B0503020204020204" pitchFamily="34" charset="-122"/>
                <a:cs typeface="微软雅黑" panose="020B0503020204020204" pitchFamily="34" charset="-122"/>
              </a:rPr>
              <a:t>分区</a:t>
            </a:r>
            <a:r>
              <a:rPr lang="zh-CN" sz="1400" b="1">
                <a:latin typeface="微软雅黑" panose="020B0503020204020204" pitchFamily="34" charset="-122"/>
                <a:ea typeface="微软雅黑" panose="020B0503020204020204" pitchFamily="34" charset="-122"/>
                <a:cs typeface="微软雅黑" panose="020B0503020204020204" pitchFamily="34" charset="-122"/>
              </a:rPr>
              <a:t>控制</a:t>
            </a:r>
            <a:endParaRPr lang="zh-CN"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矩形 64"/>
          <p:cNvSpPr/>
          <p:nvPr/>
        </p:nvSpPr>
        <p:spPr>
          <a:xfrm>
            <a:off x="889000" y="4658995"/>
            <a:ext cx="1327785" cy="327025"/>
          </a:xfrm>
          <a:prstGeom prst="rect">
            <a:avLst/>
          </a:prstGeom>
          <a:solidFill>
            <a:schemeClr val="bg1">
              <a:lumMod val="75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sz="1400" b="1">
                <a:latin typeface="微软雅黑" panose="020B0503020204020204" pitchFamily="34" charset="-122"/>
                <a:ea typeface="微软雅黑" panose="020B0503020204020204" pitchFamily="34" charset="-122"/>
                <a:cs typeface="微软雅黑" panose="020B0503020204020204" pitchFamily="34" charset="-122"/>
              </a:rPr>
              <a:t>故障</a:t>
            </a:r>
            <a:r>
              <a:rPr lang="zh-CN" sz="1400" b="1">
                <a:latin typeface="微软雅黑" panose="020B0503020204020204" pitchFamily="34" charset="-122"/>
                <a:ea typeface="微软雅黑" panose="020B0503020204020204" pitchFamily="34" charset="-122"/>
                <a:cs typeface="微软雅黑" panose="020B0503020204020204" pitchFamily="34" charset="-122"/>
              </a:rPr>
              <a:t>恢复</a:t>
            </a:r>
            <a:endParaRPr lang="zh-CN"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6" name="矩形 65"/>
          <p:cNvSpPr/>
          <p:nvPr/>
        </p:nvSpPr>
        <p:spPr>
          <a:xfrm>
            <a:off x="8364220" y="3793490"/>
            <a:ext cx="1327785" cy="32702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sz="1400" b="1">
                <a:latin typeface="微软雅黑" panose="020B0503020204020204" pitchFamily="34" charset="-122"/>
                <a:ea typeface="微软雅黑" panose="020B0503020204020204" pitchFamily="34" charset="-122"/>
                <a:cs typeface="微软雅黑" panose="020B0503020204020204" pitchFamily="34" charset="-122"/>
                <a:sym typeface="+mn-ea"/>
              </a:rPr>
              <a:t>跨区</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b="1">
                <a:latin typeface="微软雅黑" panose="020B0503020204020204" pitchFamily="34" charset="-122"/>
                <a:ea typeface="微软雅黑" panose="020B0503020204020204" pitchFamily="34" charset="-122"/>
                <a:cs typeface="微软雅黑" panose="020B0503020204020204" pitchFamily="34" charset="-122"/>
                <a:sym typeface="+mn-ea"/>
              </a:rPr>
              <a:t>系统</a:t>
            </a: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sz="1400" b="1">
                <a:latin typeface="微软雅黑" panose="020B0503020204020204" pitchFamily="34" charset="-122"/>
                <a:ea typeface="微软雅黑" panose="020B0503020204020204" pitchFamily="34" charset="-122"/>
                <a:cs typeface="微软雅黑" panose="020B0503020204020204" pitchFamily="34" charset="-122"/>
                <a:sym typeface="+mn-ea"/>
              </a:rPr>
              <a:t>互联</a:t>
            </a:r>
            <a:endParaRPr lang="zh-CN"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7" name="矩形 66"/>
          <p:cNvSpPr/>
          <p:nvPr/>
        </p:nvSpPr>
        <p:spPr>
          <a:xfrm>
            <a:off x="8364220" y="4214495"/>
            <a:ext cx="1327785" cy="32702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sz="1400" b="1">
                <a:latin typeface="微软雅黑" panose="020B0503020204020204" pitchFamily="34" charset="-122"/>
                <a:ea typeface="微软雅黑" panose="020B0503020204020204" pitchFamily="34" charset="-122"/>
                <a:cs typeface="微软雅黑" panose="020B0503020204020204" pitchFamily="34" charset="-122"/>
                <a:sym typeface="+mn-ea"/>
              </a:rPr>
              <a:t>跨设备互联</a:t>
            </a:r>
            <a:endParaRPr lang="zh-CN"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8" name="矩形 67"/>
          <p:cNvSpPr/>
          <p:nvPr/>
        </p:nvSpPr>
        <p:spPr>
          <a:xfrm>
            <a:off x="8364220" y="4666615"/>
            <a:ext cx="1327785" cy="32702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sz="1400" b="1">
                <a:latin typeface="微软雅黑" panose="020B0503020204020204" pitchFamily="34" charset="-122"/>
                <a:ea typeface="微软雅黑" panose="020B0503020204020204" pitchFamily="34" charset="-122"/>
                <a:cs typeface="微软雅黑" panose="020B0503020204020204" pitchFamily="34" charset="-122"/>
              </a:rPr>
              <a:t>高质量</a:t>
            </a:r>
            <a:r>
              <a:rPr lang="zh-CN" sz="1400" b="1">
                <a:latin typeface="微软雅黑" panose="020B0503020204020204" pitchFamily="34" charset="-122"/>
                <a:ea typeface="微软雅黑" panose="020B0503020204020204" pitchFamily="34" charset="-122"/>
                <a:cs typeface="微软雅黑" panose="020B0503020204020204" pitchFamily="34" charset="-122"/>
              </a:rPr>
              <a:t>信道</a:t>
            </a:r>
            <a:endParaRPr lang="zh-CN" sz="14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矩形 68"/>
          <p:cNvSpPr/>
          <p:nvPr/>
        </p:nvSpPr>
        <p:spPr>
          <a:xfrm>
            <a:off x="10193020" y="3793490"/>
            <a:ext cx="1327785" cy="327025"/>
          </a:xfrm>
          <a:prstGeom prst="rect">
            <a:avLst/>
          </a:prstGeom>
          <a:solidFill>
            <a:schemeClr val="bg1">
              <a:lumMod val="75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图形化</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界面</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0" name="矩形 69"/>
          <p:cNvSpPr/>
          <p:nvPr/>
        </p:nvSpPr>
        <p:spPr>
          <a:xfrm>
            <a:off x="10193020" y="4214495"/>
            <a:ext cx="1327785" cy="338455"/>
          </a:xfrm>
          <a:prstGeom prst="rect">
            <a:avLst/>
          </a:prstGeom>
          <a:solidFill>
            <a:schemeClr val="bg1">
              <a:lumMod val="75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开发</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运维工具</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1" name="矩形 70"/>
          <p:cNvSpPr/>
          <p:nvPr/>
        </p:nvSpPr>
        <p:spPr>
          <a:xfrm>
            <a:off x="2710815" y="3795395"/>
            <a:ext cx="1327785" cy="32702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zh-CN" sz="1400" b="1">
                <a:latin typeface="微软雅黑" panose="020B0503020204020204" pitchFamily="34" charset="-122"/>
                <a:ea typeface="微软雅黑" panose="020B0503020204020204" pitchFamily="34" charset="-122"/>
                <a:cs typeface="微软雅黑" panose="020B0503020204020204" pitchFamily="34" charset="-122"/>
                <a:sym typeface="+mn-ea"/>
              </a:rPr>
              <a:t>关键业务</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rPr>
              <a:t>毫秒级</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0" name="矩形 79"/>
          <p:cNvSpPr/>
          <p:nvPr/>
        </p:nvSpPr>
        <p:spPr>
          <a:xfrm>
            <a:off x="10213340" y="4658360"/>
            <a:ext cx="1327785" cy="338455"/>
          </a:xfrm>
          <a:prstGeom prst="rect">
            <a:avLst/>
          </a:prstGeom>
          <a:solidFill>
            <a:schemeClr val="accent1">
              <a:lumMod val="40000"/>
              <a:lumOff val="60000"/>
            </a:schemeClr>
          </a:solidFill>
          <a:ln w="12700" cmpd="sng">
            <a:solidFill>
              <a:schemeClr val="accent1">
                <a:shade val="50000"/>
              </a:schemeClr>
            </a:solidFill>
            <a:prstDash val="solid"/>
          </a:ln>
        </p:spPr>
        <p:style>
          <a:lnRef idx="0">
            <a:srgbClr val="FFFFFF"/>
          </a:lnRef>
          <a:fillRef idx="1">
            <a:schemeClr val="accent6"/>
          </a:fillRef>
          <a:effectRef idx="0">
            <a:srgbClr val="FFFFFF"/>
          </a:effectRef>
          <a:fontRef idx="minor">
            <a:schemeClr val="lt1"/>
          </a:fontRef>
        </p:style>
        <p:txBody>
          <a:bodyPr rtlCol="0" anchor="ctr"/>
          <a:p>
            <a:pPr algn="ctr"/>
            <a:r>
              <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400" b="1">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华文细黑" panose="02010600040101010101" charset="-122"/>
                <a:ea typeface="华文细黑" panose="02010600040101010101" charset="-122"/>
                <a:cs typeface="华文细黑" panose="02010600040101010101" charset="-122"/>
                <a:sym typeface="+mn-ea"/>
              </a:rPr>
              <a:t>互联</a:t>
            </a:r>
            <a:r>
              <a:rPr kumimoji="1" lang="zh-CN" altLang="en-US" dirty="0">
                <a:latin typeface="华文细黑" panose="02010600040101010101" charset="-122"/>
                <a:ea typeface="华文细黑" panose="02010600040101010101" charset="-122"/>
                <a:cs typeface="华文细黑" panose="02010600040101010101" charset="-122"/>
                <a:sym typeface="+mn-ea"/>
              </a:rPr>
              <a:t>互通：机制设计</a:t>
            </a:r>
            <a:endParaRPr kumimoji="1" lang="zh-CN" altLang="en-US"/>
          </a:p>
        </p:txBody>
      </p:sp>
      <p:sp>
        <p:nvSpPr>
          <p:cNvPr id="59" name="文本框 58"/>
          <p:cNvSpPr txBox="1"/>
          <p:nvPr>
            <p:custDataLst>
              <p:tags r:id="rId1"/>
            </p:custDataLst>
          </p:nvPr>
        </p:nvSpPr>
        <p:spPr>
          <a:xfrm>
            <a:off x="5652135" y="1323340"/>
            <a:ext cx="6060440" cy="5184775"/>
          </a:xfrm>
          <a:prstGeom prst="rect">
            <a:avLst/>
          </a:prstGeom>
          <a:noFill/>
          <a:ln w="28575" cmpd="sng">
            <a:solidFill>
              <a:schemeClr val="accent1">
                <a:shade val="50000"/>
              </a:schemeClr>
            </a:solidFill>
            <a:prstDash val="solid"/>
          </a:ln>
        </p:spPr>
        <p:txBody>
          <a:bodyPr wrap="square" rtlCol="0">
            <a:noAutofit/>
          </a:bodyPr>
          <a:p>
            <a:pPr lvl="0" algn="l">
              <a:buClrTx/>
              <a:buSzTx/>
              <a:buFontTx/>
            </a:pPr>
            <a:endParaRPr lang="zh-CN" altLang="en-US">
              <a:sym typeface="+mn-ea"/>
            </a:endParaRPr>
          </a:p>
        </p:txBody>
      </p:sp>
      <p:sp>
        <p:nvSpPr>
          <p:cNvPr id="58" name="文本框 57"/>
          <p:cNvSpPr txBox="1"/>
          <p:nvPr>
            <p:custDataLst>
              <p:tags r:id="rId2"/>
            </p:custDataLst>
          </p:nvPr>
        </p:nvSpPr>
        <p:spPr>
          <a:xfrm>
            <a:off x="617855" y="1323340"/>
            <a:ext cx="4813935" cy="5184775"/>
          </a:xfrm>
          <a:prstGeom prst="rect">
            <a:avLst/>
          </a:prstGeom>
          <a:noFill/>
          <a:ln w="28575" cmpd="sng">
            <a:solidFill>
              <a:schemeClr val="accent1">
                <a:shade val="50000"/>
              </a:schemeClr>
            </a:solidFill>
            <a:prstDash val="solid"/>
          </a:ln>
        </p:spPr>
        <p:txBody>
          <a:bodyPr wrap="square" rtlCol="0">
            <a:noAutofit/>
          </a:bodyPr>
          <a:p>
            <a:endParaRPr lang="zh-CN" altLang="en-US"/>
          </a:p>
        </p:txBody>
      </p:sp>
      <p:sp>
        <p:nvSpPr>
          <p:cNvPr id="7" name="文本框 6"/>
          <p:cNvSpPr txBox="1"/>
          <p:nvPr>
            <p:custDataLst>
              <p:tags r:id="rId3"/>
            </p:custDataLst>
          </p:nvPr>
        </p:nvSpPr>
        <p:spPr>
          <a:xfrm>
            <a:off x="4980940" y="1859915"/>
            <a:ext cx="938530" cy="389890"/>
          </a:xfrm>
          <a:prstGeom prst="rect">
            <a:avLst/>
          </a:prstGeom>
          <a:solidFill>
            <a:schemeClr val="bg1"/>
          </a:solidFill>
        </p:spPr>
        <p:txBody>
          <a:bodyPr wrap="square" rtlCol="0">
            <a:noAutofit/>
          </a:bodyPr>
          <a:p>
            <a:endParaRPr lang="zh-CN" altLang="en-US"/>
          </a:p>
        </p:txBody>
      </p:sp>
      <p:sp>
        <p:nvSpPr>
          <p:cNvPr id="5" name="文本框 4"/>
          <p:cNvSpPr txBox="1"/>
          <p:nvPr>
            <p:custDataLst>
              <p:tags r:id="rId4"/>
            </p:custDataLst>
          </p:nvPr>
        </p:nvSpPr>
        <p:spPr>
          <a:xfrm>
            <a:off x="5101590" y="2656840"/>
            <a:ext cx="728980" cy="2190750"/>
          </a:xfrm>
          <a:prstGeom prst="rect">
            <a:avLst/>
          </a:prstGeom>
          <a:solidFill>
            <a:schemeClr val="bg1"/>
          </a:solidFill>
        </p:spPr>
        <p:txBody>
          <a:bodyPr wrap="square" rtlCol="0">
            <a:noAutofit/>
          </a:bodyPr>
          <a:p>
            <a:endParaRPr lang="zh-CN" altLang="en-US"/>
          </a:p>
        </p:txBody>
      </p:sp>
      <p:sp>
        <p:nvSpPr>
          <p:cNvPr id="25" name="文本框 24"/>
          <p:cNvSpPr txBox="1"/>
          <p:nvPr>
            <p:custDataLst>
              <p:tags r:id="rId5"/>
            </p:custDataLst>
          </p:nvPr>
        </p:nvSpPr>
        <p:spPr>
          <a:xfrm>
            <a:off x="1095375" y="2976245"/>
            <a:ext cx="8136000" cy="1858645"/>
          </a:xfrm>
          <a:prstGeom prst="rect">
            <a:avLst/>
          </a:prstGeom>
          <a:noFill/>
          <a:ln w="12700">
            <a:solidFill>
              <a:schemeClr val="accent5">
                <a:lumMod val="60000"/>
                <a:lumOff val="40000"/>
              </a:schemeClr>
            </a:solidFill>
          </a:ln>
        </p:spPr>
        <p:txBody>
          <a:bodyPr wrap="square" rtlCol="0">
            <a:noAutofit/>
          </a:bodyPr>
          <a:p>
            <a:endParaRPr lang="zh-CN" altLang="en-US"/>
          </a:p>
        </p:txBody>
      </p:sp>
      <p:sp>
        <p:nvSpPr>
          <p:cNvPr id="51" name="矩形 50"/>
          <p:cNvSpPr/>
          <p:nvPr>
            <p:custDataLst>
              <p:tags r:id="rId6"/>
            </p:custDataLst>
          </p:nvPr>
        </p:nvSpPr>
        <p:spPr>
          <a:xfrm>
            <a:off x="1066165" y="5242560"/>
            <a:ext cx="4071600" cy="313690"/>
          </a:xfrm>
          <a:prstGeom prst="rect">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工具链</a:t>
            </a:r>
            <a:r>
              <a:rPr lang="en-US" altLang="zh-CN" sz="1400">
                <a:solidFill>
                  <a:schemeClr val="tx1"/>
                </a:solidFill>
                <a:latin typeface="微软雅黑" panose="020B0503020204020204" pitchFamily="34" charset="-122"/>
                <a:ea typeface="微软雅黑" panose="020B0503020204020204" pitchFamily="34" charset="-122"/>
                <a:sym typeface="+mn-ea"/>
              </a:rPr>
              <a:t>+</a:t>
            </a:r>
            <a:r>
              <a:rPr lang="en-US" altLang="zh-CN" sz="1400">
                <a:solidFill>
                  <a:schemeClr val="tx1"/>
                </a:solidFill>
                <a:latin typeface="微软雅黑" panose="020B0503020204020204" pitchFamily="34" charset="-122"/>
                <a:ea typeface="微软雅黑" panose="020B0503020204020204" pitchFamily="34" charset="-122"/>
                <a:sym typeface="+mn-ea"/>
              </a:rPr>
              <a:t>基础库</a:t>
            </a:r>
            <a:r>
              <a:rPr lang="en-US" altLang="zh-CN" sz="1400">
                <a:solidFill>
                  <a:schemeClr val="tx1"/>
                </a:solidFill>
                <a:latin typeface="微软雅黑" panose="020B0503020204020204" pitchFamily="34" charset="-122"/>
                <a:ea typeface="微软雅黑" panose="020B0503020204020204" pitchFamily="34" charset="-122"/>
                <a:sym typeface="+mn-ea"/>
              </a:rPr>
              <a:t>:glibc/llvm/clang/ninjia/gn</a:t>
            </a:r>
            <a:endParaRPr lang="en-US" altLang="zh-CN" sz="1400">
              <a:solidFill>
                <a:schemeClr val="tx1"/>
              </a:solidFill>
              <a:latin typeface="微软雅黑" panose="020B0503020204020204" pitchFamily="34" charset="-122"/>
              <a:ea typeface="微软雅黑" panose="020B0503020204020204" pitchFamily="34" charset="-122"/>
              <a:sym typeface="+mn-ea"/>
            </a:endParaRPr>
          </a:p>
        </p:txBody>
      </p:sp>
      <p:sp>
        <p:nvSpPr>
          <p:cNvPr id="11" name="文本框 10"/>
          <p:cNvSpPr txBox="1"/>
          <p:nvPr>
            <p:custDataLst>
              <p:tags r:id="rId7"/>
            </p:custDataLst>
          </p:nvPr>
        </p:nvSpPr>
        <p:spPr>
          <a:xfrm>
            <a:off x="732155" y="5882005"/>
            <a:ext cx="10877550" cy="471600"/>
          </a:xfrm>
          <a:prstGeom prst="rect">
            <a:avLst/>
          </a:prstGeom>
          <a:noFill/>
          <a:ln w="12700" cmpd="sng">
            <a:solidFill>
              <a:schemeClr val="accent1">
                <a:shade val="50000"/>
              </a:schemeClr>
            </a:solidFill>
            <a:prstDash val="dash"/>
          </a:ln>
        </p:spPr>
        <p:txBody>
          <a:bodyPr wrap="square" rtlCol="0">
            <a:noAutofit/>
          </a:bodyPr>
          <a:p>
            <a:endParaRPr lang="zh-CN" altLang="en-US"/>
          </a:p>
        </p:txBody>
      </p:sp>
      <p:sp>
        <p:nvSpPr>
          <p:cNvPr id="67" name="矩形 66"/>
          <p:cNvSpPr/>
          <p:nvPr>
            <p:custDataLst>
              <p:tags r:id="rId8"/>
            </p:custDataLst>
          </p:nvPr>
        </p:nvSpPr>
        <p:spPr>
          <a:xfrm>
            <a:off x="8660130" y="5919470"/>
            <a:ext cx="2904490" cy="393700"/>
          </a:xfrm>
          <a:prstGeom prst="rect">
            <a:avLst/>
          </a:prstGeom>
          <a:solidFill>
            <a:schemeClr val="bg1">
              <a:lumMod val="75000"/>
            </a:schemeClr>
          </a:solid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0"/>
          <a:p>
            <a:pPr algn="l"/>
            <a:r>
              <a:rPr lang="zh-CN" altLang="en-US" sz="1400">
                <a:solidFill>
                  <a:schemeClr val="tx1"/>
                </a:solidFill>
                <a:latin typeface="微软雅黑" panose="020B0503020204020204" pitchFamily="34" charset="-122"/>
                <a:ea typeface="微软雅黑" panose="020B0503020204020204" pitchFamily="34" charset="-122"/>
              </a:rPr>
              <a:t>驱动子系统</a:t>
            </a: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68" name="矩形 67"/>
          <p:cNvSpPr/>
          <p:nvPr>
            <p:custDataLst>
              <p:tags r:id="rId9"/>
            </p:custDataLst>
          </p:nvPr>
        </p:nvSpPr>
        <p:spPr>
          <a:xfrm>
            <a:off x="732155" y="1779270"/>
            <a:ext cx="8800465" cy="4058920"/>
          </a:xfrm>
          <a:prstGeom prst="rect">
            <a:avLst/>
          </a:prstGeom>
          <a:noFill/>
          <a:ln w="12700"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mongolianVert" lIns="0" tIns="0" rIns="0" bIns="0" rtlCol="0" anchor="t" anchorCtr="1"/>
          <a:p>
            <a:pPr algn="ctr"/>
            <a:r>
              <a:rPr lang="zh-CN" altLang="en-US" sz="2000" b="1" baseline="30000">
                <a:solidFill>
                  <a:schemeClr val="tx1"/>
                </a:solidFill>
                <a:latin typeface="微软雅黑" panose="020B0503020204020204" pitchFamily="34" charset="-122"/>
                <a:ea typeface="微软雅黑" panose="020B0503020204020204" pitchFamily="34" charset="-122"/>
              </a:rPr>
              <a:t>系统服务层</a:t>
            </a:r>
            <a:endParaRPr lang="zh-CN" altLang="en-US" sz="2000" b="1" baseline="30000">
              <a:solidFill>
                <a:schemeClr val="tx1"/>
              </a:solidFill>
              <a:latin typeface="微软雅黑" panose="020B0503020204020204" pitchFamily="34" charset="-122"/>
              <a:ea typeface="微软雅黑" panose="020B0503020204020204" pitchFamily="34" charset="-122"/>
            </a:endParaRPr>
          </a:p>
        </p:txBody>
      </p:sp>
      <p:sp>
        <p:nvSpPr>
          <p:cNvPr id="69" name="矩形 68"/>
          <p:cNvSpPr/>
          <p:nvPr>
            <p:custDataLst>
              <p:tags r:id="rId10"/>
            </p:custDataLst>
          </p:nvPr>
        </p:nvSpPr>
        <p:spPr>
          <a:xfrm>
            <a:off x="1066165" y="5919470"/>
            <a:ext cx="4062730" cy="391160"/>
          </a:xfrm>
          <a:prstGeom prst="rect">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   内核</a:t>
            </a:r>
            <a:r>
              <a:rPr lang="zh-CN" altLang="en-US" sz="1400">
                <a:solidFill>
                  <a:schemeClr val="tx1"/>
                </a:solidFill>
                <a:latin typeface="微软雅黑" panose="020B0503020204020204" pitchFamily="34" charset="-122"/>
                <a:ea typeface="微软雅黑" panose="020B0503020204020204" pitchFamily="34" charset="-122"/>
                <a:sym typeface="+mn-ea"/>
              </a:rPr>
              <a:t>子系统</a:t>
            </a:r>
            <a:r>
              <a:rPr lang="en-US" altLang="zh-CN" sz="1400">
                <a:solidFill>
                  <a:schemeClr val="tx1"/>
                </a:solidFill>
                <a:latin typeface="微软雅黑" panose="020B0503020204020204" pitchFamily="34" charset="-122"/>
                <a:ea typeface="微软雅黑" panose="020B0503020204020204" pitchFamily="34" charset="-122"/>
                <a:sym typeface="+mn-ea"/>
              </a:rPr>
              <a:t>(OE)</a:t>
            </a:r>
            <a:endParaRPr lang="en-US" altLang="zh-CN" sz="1400">
              <a:solidFill>
                <a:schemeClr val="tx1"/>
              </a:solidFill>
              <a:latin typeface="微软雅黑" panose="020B0503020204020204" pitchFamily="34" charset="-122"/>
              <a:ea typeface="微软雅黑" panose="020B0503020204020204" pitchFamily="34" charset="-122"/>
              <a:sym typeface="+mn-ea"/>
            </a:endParaRPr>
          </a:p>
        </p:txBody>
      </p:sp>
      <p:sp>
        <p:nvSpPr>
          <p:cNvPr id="74" name="矩形 73"/>
          <p:cNvSpPr/>
          <p:nvPr>
            <p:custDataLst>
              <p:tags r:id="rId11"/>
            </p:custDataLst>
          </p:nvPr>
        </p:nvSpPr>
        <p:spPr>
          <a:xfrm>
            <a:off x="5919470" y="1410335"/>
            <a:ext cx="3416935" cy="264160"/>
          </a:xfrm>
          <a:prstGeom prst="rect">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olidFill>
                  <a:schemeClr val="tx1"/>
                </a:solidFill>
                <a:latin typeface="微软雅黑" panose="020B0503020204020204" pitchFamily="34" charset="-122"/>
                <a:ea typeface="微软雅黑" panose="020B0503020204020204" pitchFamily="34" charset="-122"/>
              </a:rPr>
              <a:t>框架层（</a:t>
            </a:r>
            <a:r>
              <a:rPr lang="en-US" altLang="zh-CN" sz="1400">
                <a:solidFill>
                  <a:schemeClr val="tx1"/>
                </a:solidFill>
                <a:latin typeface="微软雅黑" panose="020B0503020204020204" pitchFamily="34" charset="-122"/>
                <a:ea typeface="微软雅黑" panose="020B0503020204020204" pitchFamily="34" charset="-122"/>
              </a:rPr>
              <a:t>Ability</a:t>
            </a:r>
            <a:r>
              <a:rPr lang="zh-CN" altLang="en-US" sz="1400">
                <a:solidFill>
                  <a:schemeClr val="tx1"/>
                </a:solidFill>
                <a:latin typeface="微软雅黑" panose="020B0503020204020204" pitchFamily="34" charset="-122"/>
                <a:ea typeface="微软雅黑" panose="020B0503020204020204" pitchFamily="34" charset="-122"/>
              </a:rPr>
              <a:t>框架</a:t>
            </a:r>
            <a:r>
              <a:rPr lang="en-US" altLang="zh-CN" sz="1400">
                <a:solidFill>
                  <a:schemeClr val="tx1"/>
                </a:solidFill>
                <a:latin typeface="微软雅黑" panose="020B0503020204020204" pitchFamily="34" charset="-122"/>
                <a:ea typeface="微软雅黑" panose="020B0503020204020204" pitchFamily="34" charset="-122"/>
              </a:rPr>
              <a:t>(Package)</a:t>
            </a:r>
            <a:r>
              <a:rPr lang="zh-CN" altLang="en-US" sz="1400">
                <a:solidFill>
                  <a:schemeClr val="tx1"/>
                </a:solidFill>
                <a:latin typeface="微软雅黑" panose="020B0503020204020204" pitchFamily="34" charset="-122"/>
                <a:ea typeface="微软雅黑" panose="020B0503020204020204" pitchFamily="34" charset="-122"/>
              </a:rPr>
              <a:t>）</a:t>
            </a: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76" name="矩形 75"/>
          <p:cNvSpPr/>
          <p:nvPr>
            <p:custDataLst>
              <p:tags r:id="rId12"/>
            </p:custDataLst>
          </p:nvPr>
        </p:nvSpPr>
        <p:spPr>
          <a:xfrm>
            <a:off x="1066165" y="928370"/>
            <a:ext cx="7989570" cy="283845"/>
          </a:xfrm>
          <a:prstGeom prst="rect">
            <a:avLst/>
          </a:prstGeom>
          <a:solidFill>
            <a:schemeClr val="accent1">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latin typeface="微软雅黑" panose="020B0503020204020204" pitchFamily="34" charset="-122"/>
                <a:ea typeface="微软雅黑" panose="020B0503020204020204" pitchFamily="34" charset="-122"/>
              </a:rPr>
              <a:t>场景化应用层（分布式</a:t>
            </a:r>
            <a:r>
              <a:rPr lang="zh-CN" altLang="en-US">
                <a:solidFill>
                  <a:schemeClr val="tx1"/>
                </a:solidFill>
                <a:latin typeface="微软雅黑" panose="020B0503020204020204" pitchFamily="34" charset="-122"/>
                <a:ea typeface="微软雅黑" panose="020B0503020204020204" pitchFamily="34" charset="-122"/>
              </a:rPr>
              <a:t>计算器、相机、</a:t>
            </a:r>
            <a:r>
              <a:rPr lang="zh-CN" altLang="en-US">
                <a:solidFill>
                  <a:schemeClr val="tx1"/>
                </a:solidFill>
                <a:latin typeface="微软雅黑" panose="020B0503020204020204" pitchFamily="34" charset="-122"/>
                <a:ea typeface="微软雅黑" panose="020B0503020204020204" pitchFamily="34" charset="-122"/>
              </a:rPr>
              <a:t>屏幕、导航</a:t>
            </a:r>
            <a:r>
              <a:rPr lang="en-US" altLang="zh-CN">
                <a:solidFill>
                  <a:schemeClr val="tx1"/>
                </a:solidFill>
                <a:latin typeface="微软雅黑" panose="020B0503020204020204" pitchFamily="34" charset="-122"/>
                <a:ea typeface="微软雅黑" panose="020B0503020204020204" pitchFamily="34" charset="-122"/>
              </a:rPr>
              <a:t>…</a:t>
            </a:r>
            <a:r>
              <a:rPr lang="zh-CN" altLang="en-US">
                <a:solidFill>
                  <a:schemeClr val="tx1"/>
                </a:solidFill>
                <a:latin typeface="微软雅黑" panose="020B0503020204020204" pitchFamily="34" charset="-122"/>
                <a:ea typeface="微软雅黑" panose="020B0503020204020204" pitchFamily="34" charset="-122"/>
              </a:rPr>
              <a:t>）</a:t>
            </a: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77" name="矩形 76"/>
          <p:cNvSpPr/>
          <p:nvPr>
            <p:custDataLst>
              <p:tags r:id="rId13"/>
            </p:custDataLst>
          </p:nvPr>
        </p:nvSpPr>
        <p:spPr>
          <a:xfrm>
            <a:off x="1152525" y="3067685"/>
            <a:ext cx="3134995" cy="8985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lnSpc>
                <a:spcPct val="150000"/>
              </a:lnSpc>
            </a:pPr>
            <a:r>
              <a:rPr lang="zh-CN" altLang="en-US" sz="1400" b="1">
                <a:solidFill>
                  <a:schemeClr val="tx1"/>
                </a:solidFill>
                <a:latin typeface="微软雅黑" panose="020B0503020204020204" pitchFamily="34" charset="-122"/>
                <a:ea typeface="微软雅黑" panose="020B0503020204020204" pitchFamily="34" charset="-122"/>
              </a:rPr>
              <a:t>分布式系统服务管理</a:t>
            </a:r>
            <a:endParaRPr lang="zh-CN" altLang="en-US" sz="1400" b="1">
              <a:solidFill>
                <a:schemeClr val="tx1"/>
              </a:solidFill>
              <a:latin typeface="微软雅黑" panose="020B0503020204020204" pitchFamily="34" charset="-122"/>
              <a:ea typeface="微软雅黑" panose="020B0503020204020204" pitchFamily="34" charset="-122"/>
            </a:endParaRPr>
          </a:p>
        </p:txBody>
      </p:sp>
      <p:sp>
        <p:nvSpPr>
          <p:cNvPr id="84" name="矩形 83"/>
          <p:cNvSpPr/>
          <p:nvPr>
            <p:custDataLst>
              <p:tags r:id="rId14"/>
            </p:custDataLst>
          </p:nvPr>
        </p:nvSpPr>
        <p:spPr>
          <a:xfrm>
            <a:off x="1152525" y="4027170"/>
            <a:ext cx="8025765" cy="77406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buClrTx/>
              <a:buSzTx/>
              <a:buFontTx/>
            </a:pPr>
            <a:r>
              <a:rPr lang="en-US" altLang="zh-CN" sz="1400" b="1">
                <a:solidFill>
                  <a:schemeClr val="tx1"/>
                </a:solidFill>
                <a:latin typeface="微软雅黑" panose="020B0503020204020204" pitchFamily="34" charset="-122"/>
                <a:ea typeface="微软雅黑" panose="020B0503020204020204" pitchFamily="34" charset="-122"/>
                <a:sym typeface="+mn-ea"/>
              </a:rPr>
              <a:t> </a:t>
            </a:r>
            <a:r>
              <a:rPr lang="en-US" altLang="zh-CN" sz="1400" b="1">
                <a:solidFill>
                  <a:schemeClr val="tx1"/>
                </a:solidFill>
                <a:latin typeface="微软雅黑" panose="020B0503020204020204" pitchFamily="34" charset="-122"/>
                <a:ea typeface="微软雅黑" panose="020B0503020204020204" pitchFamily="34" charset="-122"/>
                <a:sym typeface="+mn-ea"/>
              </a:rPr>
              <a:t>         </a:t>
            </a:r>
            <a:r>
              <a:rPr lang="zh-CN" altLang="en-US" sz="1400" b="1">
                <a:solidFill>
                  <a:schemeClr val="tx1"/>
                </a:solidFill>
                <a:latin typeface="微软雅黑" panose="020B0503020204020204" pitchFamily="34" charset="-122"/>
                <a:ea typeface="微软雅黑" panose="020B0503020204020204" pitchFamily="34" charset="-122"/>
                <a:sym typeface="+mn-ea"/>
              </a:rPr>
              <a:t>分布式软总线</a:t>
            </a:r>
            <a:endParaRPr lang="zh-CN" altLang="en-US" sz="1400" b="1">
              <a:solidFill>
                <a:schemeClr val="tx1"/>
              </a:solidFill>
              <a:latin typeface="微软雅黑" panose="020B0503020204020204" pitchFamily="34" charset="-122"/>
              <a:ea typeface="微软雅黑" panose="020B0503020204020204" pitchFamily="34" charset="-122"/>
              <a:sym typeface="+mn-ea"/>
            </a:endParaRPr>
          </a:p>
        </p:txBody>
      </p:sp>
      <p:sp>
        <p:nvSpPr>
          <p:cNvPr id="85" name="矩形 84"/>
          <p:cNvSpPr/>
          <p:nvPr>
            <p:custDataLst>
              <p:tags r:id="rId15"/>
            </p:custDataLst>
          </p:nvPr>
        </p:nvSpPr>
        <p:spPr>
          <a:xfrm>
            <a:off x="7790815" y="1866900"/>
            <a:ext cx="1546225" cy="610235"/>
          </a:xfrm>
          <a:prstGeom prst="rect">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zh-CN" altLang="en-US" sz="1400" b="1">
                <a:solidFill>
                  <a:schemeClr val="tx1"/>
                </a:solidFill>
                <a:latin typeface="微软雅黑" panose="020B0503020204020204" pitchFamily="34" charset="-122"/>
                <a:ea typeface="微软雅黑" panose="020B0503020204020204" pitchFamily="34" charset="-122"/>
              </a:rPr>
              <a:t>分布式组件管理</a:t>
            </a:r>
            <a:endParaRPr lang="en-US" altLang="zh-CN" sz="1400" b="1">
              <a:solidFill>
                <a:schemeClr val="tx1"/>
              </a:solidFill>
              <a:latin typeface="微软雅黑" panose="020B0503020204020204" pitchFamily="34" charset="-122"/>
              <a:ea typeface="微软雅黑" panose="020B0503020204020204" pitchFamily="34" charset="-122"/>
            </a:endParaRPr>
          </a:p>
        </p:txBody>
      </p:sp>
      <p:sp>
        <p:nvSpPr>
          <p:cNvPr id="27" name="文本框 26"/>
          <p:cNvSpPr txBox="1"/>
          <p:nvPr>
            <p:custDataLst>
              <p:tags r:id="rId16"/>
            </p:custDataLst>
          </p:nvPr>
        </p:nvSpPr>
        <p:spPr>
          <a:xfrm>
            <a:off x="4141470" y="2130425"/>
            <a:ext cx="2100580" cy="846000"/>
          </a:xfrm>
          <a:prstGeom prst="rect">
            <a:avLst/>
          </a:prstGeom>
          <a:noFill/>
          <a:ln w="12700">
            <a:solidFill>
              <a:schemeClr val="accent5">
                <a:lumMod val="60000"/>
                <a:lumOff val="40000"/>
              </a:schemeClr>
            </a:solidFill>
          </a:ln>
        </p:spPr>
        <p:txBody>
          <a:bodyPr wrap="square" rtlCol="0">
            <a:noAutofit/>
          </a:bodyPr>
          <a:p>
            <a:endParaRPr lang="zh-CN" altLang="en-US"/>
          </a:p>
        </p:txBody>
      </p:sp>
      <p:sp>
        <p:nvSpPr>
          <p:cNvPr id="89" name="文本框 88"/>
          <p:cNvSpPr txBox="1"/>
          <p:nvPr>
            <p:custDataLst>
              <p:tags r:id="rId17"/>
            </p:custDataLst>
          </p:nvPr>
        </p:nvSpPr>
        <p:spPr>
          <a:xfrm>
            <a:off x="7790180" y="2190115"/>
            <a:ext cx="1546225" cy="284480"/>
          </a:xfrm>
          <a:prstGeom prst="rect">
            <a:avLst/>
          </a:prstGeom>
          <a:noFill/>
        </p:spPr>
        <p:txBody>
          <a:bodyPr wrap="square" rtlCol="0">
            <a:noAutofit/>
          </a:bodyPr>
          <a:p>
            <a:pPr algn="l"/>
            <a:r>
              <a:rPr lang="zh-CN" altLang="en-US" sz="1000">
                <a:latin typeface="微软雅黑" panose="020B0503020204020204" pitchFamily="34" charset="-122"/>
                <a:ea typeface="微软雅黑" panose="020B0503020204020204" pitchFamily="34" charset="-122"/>
                <a:sym typeface="+mn-ea"/>
              </a:rPr>
              <a:t>远程启动</a:t>
            </a:r>
            <a:r>
              <a:rPr lang="en-US" altLang="zh-CN" sz="1000">
                <a:solidFill>
                  <a:schemeClr val="tx1"/>
                </a:solidFill>
                <a:latin typeface="微软雅黑" panose="020B0503020204020204" pitchFamily="34" charset="-122"/>
                <a:ea typeface="微软雅黑" panose="020B0503020204020204" pitchFamily="34" charset="-122"/>
              </a:rPr>
              <a:t>   </a:t>
            </a:r>
            <a:r>
              <a:rPr lang="zh-CN" altLang="en-US" sz="1000">
                <a:solidFill>
                  <a:schemeClr val="tx1"/>
                </a:solidFill>
                <a:latin typeface="微软雅黑" panose="020B0503020204020204" pitchFamily="34" charset="-122"/>
                <a:ea typeface="微软雅黑" panose="020B0503020204020204" pitchFamily="34" charset="-122"/>
              </a:rPr>
              <a:t>组件迁移</a:t>
            </a:r>
            <a:r>
              <a:rPr lang="en-US" altLang="zh-CN" sz="1000">
                <a:solidFill>
                  <a:schemeClr val="tx1"/>
                </a:solidFill>
                <a:latin typeface="微软雅黑" panose="020B0503020204020204" pitchFamily="34" charset="-122"/>
                <a:ea typeface="微软雅黑" panose="020B0503020204020204" pitchFamily="34" charset="-122"/>
              </a:rPr>
              <a:t> </a:t>
            </a:r>
            <a:r>
              <a:rPr lang="zh-CN" altLang="en-US" sz="1000">
                <a:solidFill>
                  <a:schemeClr val="tx1"/>
                </a:solidFill>
                <a:latin typeface="微软雅黑" panose="020B0503020204020204" pitchFamily="34" charset="-122"/>
                <a:ea typeface="微软雅黑" panose="020B0503020204020204" pitchFamily="34" charset="-122"/>
              </a:rPr>
              <a:t>等</a:t>
            </a:r>
            <a:endParaRPr lang="zh-CN" altLang="en-US" sz="1000">
              <a:solidFill>
                <a:schemeClr val="tx1"/>
              </a:solidFill>
              <a:latin typeface="微软雅黑" panose="020B0503020204020204" pitchFamily="34" charset="-122"/>
              <a:ea typeface="微软雅黑" panose="020B0503020204020204" pitchFamily="34" charset="-122"/>
            </a:endParaRPr>
          </a:p>
        </p:txBody>
      </p:sp>
      <p:sp>
        <p:nvSpPr>
          <p:cNvPr id="92" name="矩形 91"/>
          <p:cNvSpPr/>
          <p:nvPr>
            <p:custDataLst>
              <p:tags r:id="rId18"/>
            </p:custDataLst>
          </p:nvPr>
        </p:nvSpPr>
        <p:spPr>
          <a:xfrm>
            <a:off x="6824345" y="3475990"/>
            <a:ext cx="2353310" cy="49022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buClrTx/>
              <a:buSzTx/>
              <a:buFontTx/>
            </a:pPr>
            <a:r>
              <a:rPr lang="zh-CN" altLang="en-US" sz="1400" b="1">
                <a:solidFill>
                  <a:schemeClr val="tx1"/>
                </a:solidFill>
                <a:latin typeface="微软雅黑" panose="020B0503020204020204" pitchFamily="34" charset="-122"/>
                <a:ea typeface="微软雅黑" panose="020B0503020204020204" pitchFamily="34" charset="-122"/>
                <a:sym typeface="+mn-ea"/>
              </a:rPr>
              <a:t>安全子系统</a:t>
            </a:r>
            <a:endParaRPr lang="zh-CN" altLang="en-US" sz="1400" b="1">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HUKS</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device_auth</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access_token</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3" name="矩形 92"/>
          <p:cNvSpPr/>
          <p:nvPr>
            <p:custDataLst>
              <p:tags r:id="rId19"/>
            </p:custDataLst>
          </p:nvPr>
        </p:nvSpPr>
        <p:spPr>
          <a:xfrm>
            <a:off x="4721860" y="3066415"/>
            <a:ext cx="2049780" cy="36385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400" b="1">
                <a:solidFill>
                  <a:schemeClr val="tx1"/>
                </a:solidFill>
                <a:latin typeface="微软雅黑" panose="020B0503020204020204" pitchFamily="34" charset="-122"/>
                <a:ea typeface="微软雅黑" panose="020B0503020204020204" pitchFamily="34" charset="-122"/>
                <a:sym typeface="+mn-ea"/>
              </a:rPr>
              <a:t>分布式数据子系</a:t>
            </a:r>
            <a:r>
              <a:rPr lang="zh-CN" altLang="en-US" sz="1400" b="1">
                <a:solidFill>
                  <a:schemeClr val="tx1"/>
                </a:solidFill>
                <a:latin typeface="微软雅黑" panose="020B0503020204020204" pitchFamily="34" charset="-122"/>
                <a:ea typeface="微软雅黑" panose="020B0503020204020204" pitchFamily="34" charset="-122"/>
                <a:sym typeface="+mn-ea"/>
              </a:rPr>
              <a:t>统</a:t>
            </a:r>
            <a:endParaRPr lang="zh-CN" altLang="en-US" sz="1400" b="1">
              <a:solidFill>
                <a:schemeClr val="tx1"/>
              </a:solidFill>
              <a:latin typeface="微软雅黑" panose="020B0503020204020204" pitchFamily="34" charset="-122"/>
              <a:ea typeface="微软雅黑" panose="020B0503020204020204" pitchFamily="34" charset="-122"/>
              <a:sym typeface="+mn-ea"/>
            </a:endParaRPr>
          </a:p>
        </p:txBody>
      </p:sp>
      <p:sp>
        <p:nvSpPr>
          <p:cNvPr id="94" name="矩形 93"/>
          <p:cNvSpPr/>
          <p:nvPr>
            <p:custDataLst>
              <p:tags r:id="rId20"/>
            </p:custDataLst>
          </p:nvPr>
        </p:nvSpPr>
        <p:spPr>
          <a:xfrm>
            <a:off x="1388110" y="3407410"/>
            <a:ext cx="1722755" cy="530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SAMGR</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服务拉起、注册、查询</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矩形 94"/>
          <p:cNvSpPr/>
          <p:nvPr>
            <p:custDataLst>
              <p:tags r:id="rId21"/>
            </p:custDataLst>
          </p:nvPr>
        </p:nvSpPr>
        <p:spPr>
          <a:xfrm>
            <a:off x="2908300" y="3430270"/>
            <a:ext cx="1114425" cy="530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SAFWK</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系统服务框架</a:t>
            </a:r>
            <a:endPar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矩形 96"/>
          <p:cNvSpPr/>
          <p:nvPr>
            <p:custDataLst>
              <p:tags r:id="rId22"/>
            </p:custDataLst>
          </p:nvPr>
        </p:nvSpPr>
        <p:spPr>
          <a:xfrm>
            <a:off x="4721860" y="3475990"/>
            <a:ext cx="2050415" cy="49022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buClrTx/>
              <a:buSzTx/>
              <a:buFontTx/>
            </a:pPr>
            <a:r>
              <a:rPr lang="zh-CN" altLang="en-US" sz="1400" b="1">
                <a:solidFill>
                  <a:schemeClr val="tx1"/>
                </a:solidFill>
                <a:latin typeface="微软雅黑" panose="020B0503020204020204" pitchFamily="34" charset="-122"/>
                <a:ea typeface="微软雅黑" panose="020B0503020204020204" pitchFamily="34" charset="-122"/>
                <a:sym typeface="+mn-ea"/>
              </a:rPr>
              <a:t>启动子系统（改造）</a:t>
            </a:r>
            <a:endParaRPr lang="zh-CN" altLang="en-US" sz="1400" b="1">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startup_init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_lite</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8" name="矩形 97"/>
          <p:cNvSpPr/>
          <p:nvPr>
            <p:custDataLst>
              <p:tags r:id="rId23"/>
            </p:custDataLst>
          </p:nvPr>
        </p:nvSpPr>
        <p:spPr>
          <a:xfrm>
            <a:off x="1558290" y="4347210"/>
            <a:ext cx="2475230" cy="409575"/>
          </a:xfrm>
          <a:prstGeom prst="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buClrTx/>
              <a:buSzTx/>
              <a:buFontTx/>
            </a:pPr>
            <a:r>
              <a:rPr lang="zh-CN" altLang="en-US" sz="1000">
                <a:solidFill>
                  <a:schemeClr val="tx1"/>
                </a:solidFill>
                <a:latin typeface="微软雅黑" panose="020B0503020204020204" pitchFamily="34" charset="-122"/>
                <a:ea typeface="微软雅黑" panose="020B0503020204020204" pitchFamily="34" charset="-122"/>
                <a:sym typeface="+mn-ea"/>
              </a:rPr>
              <a:t>认证组网（拓扑管理</a:t>
            </a:r>
            <a:r>
              <a:rPr lang="zh-CN" altLang="en-US" sz="1000" b="1">
                <a:solidFill>
                  <a:schemeClr val="tx1"/>
                </a:solidFill>
                <a:latin typeface="微软雅黑" panose="020B0503020204020204" pitchFamily="34" charset="-122"/>
                <a:ea typeface="微软雅黑" panose="020B0503020204020204" pitchFamily="34" charset="-122"/>
                <a:sym typeface="+mn-ea"/>
              </a:rPr>
              <a:t>）</a:t>
            </a:r>
            <a:endParaRPr lang="zh-CN" altLang="en-US" sz="1000" b="1">
              <a:solidFill>
                <a:schemeClr val="tx1"/>
              </a:solidFill>
              <a:latin typeface="微软雅黑" panose="020B0503020204020204" pitchFamily="34" charset="-122"/>
              <a:ea typeface="微软雅黑" panose="020B0503020204020204" pitchFamily="34" charset="-122"/>
              <a:sym typeface="+mn-ea"/>
            </a:endParaRPr>
          </a:p>
        </p:txBody>
      </p:sp>
      <p:sp>
        <p:nvSpPr>
          <p:cNvPr id="99" name="矩形 98"/>
          <p:cNvSpPr/>
          <p:nvPr>
            <p:custDataLst>
              <p:tags r:id="rId24"/>
            </p:custDataLst>
          </p:nvPr>
        </p:nvSpPr>
        <p:spPr>
          <a:xfrm>
            <a:off x="1908810" y="4510405"/>
            <a:ext cx="750570" cy="276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发现</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0" name="矩形 99"/>
          <p:cNvSpPr/>
          <p:nvPr>
            <p:custDataLst>
              <p:tags r:id="rId25"/>
            </p:custDataLst>
          </p:nvPr>
        </p:nvSpPr>
        <p:spPr>
          <a:xfrm>
            <a:off x="2750820" y="4511675"/>
            <a:ext cx="925195" cy="2768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连接</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1" name="矩形 100"/>
          <p:cNvSpPr/>
          <p:nvPr>
            <p:custDataLst>
              <p:tags r:id="rId26"/>
            </p:custDataLst>
          </p:nvPr>
        </p:nvSpPr>
        <p:spPr>
          <a:xfrm>
            <a:off x="6772275" y="4347210"/>
            <a:ext cx="2282825" cy="409575"/>
          </a:xfrm>
          <a:prstGeom prst="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buClrTx/>
              <a:buSzTx/>
              <a:buFontTx/>
            </a:pPr>
            <a:r>
              <a:rPr lang="zh-CN" altLang="en-US" sz="1000">
                <a:solidFill>
                  <a:schemeClr val="tx1"/>
                </a:solidFill>
                <a:latin typeface="微软雅黑" panose="020B0503020204020204" pitchFamily="34" charset="-122"/>
                <a:ea typeface="微软雅黑" panose="020B0503020204020204" pitchFamily="34" charset="-122"/>
                <a:sym typeface="+mn-ea"/>
              </a:rPr>
              <a:t>数据传输</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sp>
        <p:nvSpPr>
          <p:cNvPr id="102" name="矩形 101"/>
          <p:cNvSpPr/>
          <p:nvPr>
            <p:custDataLst>
              <p:tags r:id="rId27"/>
            </p:custDataLst>
          </p:nvPr>
        </p:nvSpPr>
        <p:spPr>
          <a:xfrm>
            <a:off x="6727190" y="4559935"/>
            <a:ext cx="556895"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消息</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3" name="矩形 102"/>
          <p:cNvSpPr/>
          <p:nvPr>
            <p:custDataLst>
              <p:tags r:id="rId28"/>
            </p:custDataLst>
          </p:nvPr>
        </p:nvSpPr>
        <p:spPr>
          <a:xfrm>
            <a:off x="7353935" y="4559935"/>
            <a:ext cx="55245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字节</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4" name="矩形 103"/>
          <p:cNvSpPr/>
          <p:nvPr>
            <p:custDataLst>
              <p:tags r:id="rId29"/>
            </p:custDataLst>
          </p:nvPr>
        </p:nvSpPr>
        <p:spPr>
          <a:xfrm>
            <a:off x="7983855" y="4560570"/>
            <a:ext cx="516255" cy="2260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流</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5" name="矩形 104"/>
          <p:cNvSpPr/>
          <p:nvPr>
            <p:custDataLst>
              <p:tags r:id="rId30"/>
            </p:custDataLst>
          </p:nvPr>
        </p:nvSpPr>
        <p:spPr>
          <a:xfrm>
            <a:off x="8590915" y="4559935"/>
            <a:ext cx="58674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0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文件</a:t>
            </a:r>
            <a:endParaRPr lang="en-US" altLang="zh-CN" sz="100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8" name="矩形 107"/>
          <p:cNvSpPr/>
          <p:nvPr>
            <p:custDataLst>
              <p:tags r:id="rId31"/>
            </p:custDataLst>
          </p:nvPr>
        </p:nvSpPr>
        <p:spPr>
          <a:xfrm>
            <a:off x="4313555" y="4347210"/>
            <a:ext cx="2226310" cy="409575"/>
          </a:xfrm>
          <a:prstGeom prst="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000">
                <a:solidFill>
                  <a:schemeClr val="tx1"/>
                </a:solidFill>
                <a:latin typeface="微软雅黑" panose="020B0503020204020204" pitchFamily="34" charset="-122"/>
                <a:ea typeface="微软雅黑" panose="020B0503020204020204" pitchFamily="34" charset="-122"/>
                <a:sym typeface="+mn-ea"/>
              </a:rPr>
              <a:t>IPC/RPC/</a:t>
            </a:r>
            <a:r>
              <a:rPr lang="zh-CN" altLang="en-US" sz="1000">
                <a:solidFill>
                  <a:schemeClr val="tx1"/>
                </a:solidFill>
                <a:latin typeface="微软雅黑" panose="020B0503020204020204" pitchFamily="34" charset="-122"/>
                <a:ea typeface="微软雅黑" panose="020B0503020204020204" pitchFamily="34" charset="-122"/>
                <a:sym typeface="+mn-ea"/>
              </a:rPr>
              <a:t>协议栈</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sp>
        <p:nvSpPr>
          <p:cNvPr id="109" name="矩形 108"/>
          <p:cNvSpPr/>
          <p:nvPr>
            <p:custDataLst>
              <p:tags r:id="rId32"/>
            </p:custDataLst>
          </p:nvPr>
        </p:nvSpPr>
        <p:spPr>
          <a:xfrm>
            <a:off x="6824345" y="3067050"/>
            <a:ext cx="2353310" cy="36322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400" b="1">
                <a:solidFill>
                  <a:schemeClr val="tx1"/>
                </a:solidFill>
                <a:latin typeface="微软雅黑" panose="020B0503020204020204" pitchFamily="34" charset="-122"/>
                <a:ea typeface="微软雅黑" panose="020B0503020204020204" pitchFamily="34" charset="-122"/>
                <a:sym typeface="+mn-ea"/>
              </a:rPr>
              <a:t>分布式文件</a:t>
            </a:r>
            <a:endParaRPr lang="zh-CN" altLang="en-US" sz="1400" b="1">
              <a:solidFill>
                <a:schemeClr val="tx1"/>
              </a:solidFill>
              <a:latin typeface="微软雅黑" panose="020B0503020204020204" pitchFamily="34" charset="-122"/>
              <a:ea typeface="微软雅黑" panose="020B0503020204020204" pitchFamily="34" charset="-122"/>
              <a:sym typeface="+mn-ea"/>
            </a:endParaRPr>
          </a:p>
        </p:txBody>
      </p:sp>
      <p:sp>
        <p:nvSpPr>
          <p:cNvPr id="8" name="矩形 7"/>
          <p:cNvSpPr/>
          <p:nvPr>
            <p:custDataLst>
              <p:tags r:id="rId33"/>
            </p:custDataLst>
          </p:nvPr>
        </p:nvSpPr>
        <p:spPr>
          <a:xfrm>
            <a:off x="1067435" y="1410335"/>
            <a:ext cx="4034155" cy="268605"/>
          </a:xfrm>
          <a:prstGeom prst="rect">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solidFill>
                  <a:schemeClr val="tx1"/>
                </a:solidFill>
                <a:latin typeface="微软雅黑" panose="020B0503020204020204" pitchFamily="34" charset="-122"/>
                <a:ea typeface="微软雅黑" panose="020B0503020204020204" pitchFamily="34" charset="-122"/>
              </a:rPr>
              <a:t>GUI</a:t>
            </a:r>
            <a:r>
              <a:rPr lang="zh-CN" altLang="en-US" sz="1400">
                <a:solidFill>
                  <a:schemeClr val="tx1"/>
                </a:solidFill>
                <a:latin typeface="微软雅黑" panose="020B0503020204020204" pitchFamily="34" charset="-122"/>
                <a:ea typeface="微软雅黑" panose="020B0503020204020204" pitchFamily="34" charset="-122"/>
              </a:rPr>
              <a:t>（</a:t>
            </a:r>
            <a:r>
              <a:rPr lang="en-US" altLang="zh-CN" sz="1400">
                <a:solidFill>
                  <a:schemeClr val="tx1"/>
                </a:solidFill>
                <a:latin typeface="微软雅黑" panose="020B0503020204020204" pitchFamily="34" charset="-122"/>
                <a:ea typeface="微软雅黑" panose="020B0503020204020204" pitchFamily="34" charset="-122"/>
              </a:rPr>
              <a:t>GTK+/QT</a:t>
            </a:r>
            <a:r>
              <a:rPr lang="zh-CN" altLang="en-US" sz="1400">
                <a:solidFill>
                  <a:schemeClr val="tx1"/>
                </a:solidFill>
                <a:latin typeface="微软雅黑" panose="020B0503020204020204" pitchFamily="34" charset="-122"/>
                <a:ea typeface="微软雅黑" panose="020B0503020204020204" pitchFamily="34" charset="-122"/>
              </a:rPr>
              <a:t>）</a:t>
            </a: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113" name="文本框 112"/>
          <p:cNvSpPr txBox="1"/>
          <p:nvPr>
            <p:custDataLst>
              <p:tags r:id="rId34"/>
            </p:custDataLst>
          </p:nvPr>
        </p:nvSpPr>
        <p:spPr>
          <a:xfrm>
            <a:off x="6475730" y="2797810"/>
            <a:ext cx="1593850" cy="269875"/>
          </a:xfrm>
          <a:prstGeom prst="rect">
            <a:avLst/>
          </a:prstGeom>
        </p:spPr>
        <p:txBody>
          <a:bodyPr anchor="ctr" anchorCtr="0">
            <a:noAutofit/>
            <a:extLst>
              <a:ext uri="{4A0BC546-FE56-4ADE-93B0-CB8AF2F6F144}">
                <wpsdc:textFrameExt xmlns:wpsdc="http://www.wps.cn/officeDocument/2022/drawingmlCustomData" type="text"/>
              </a:ext>
            </a:extLst>
          </a:bodyPr>
          <a:p>
            <a:pPr algn="ctr"/>
            <a:r>
              <a:rPr lang="en-US" altLang="zh-CN" sz="900" b="1">
                <a:solidFill>
                  <a:schemeClr val="accent1">
                    <a:lumMod val="40000"/>
                    <a:lumOff val="60000"/>
                  </a:schemeClr>
                </a:solidFill>
                <a:latin typeface="Arial" panose="020B0604020202020204" pitchFamily="34" charset="0"/>
                <a:ea typeface="微软雅黑" panose="020B0503020204020204" pitchFamily="34" charset="-122"/>
              </a:rPr>
              <a:t>SAVE/GET</a:t>
            </a:r>
            <a:r>
              <a:rPr lang="zh-CN" altLang="en-US" sz="900" b="1">
                <a:latin typeface="Arial" panose="020B0604020202020204" pitchFamily="34" charset="0"/>
                <a:ea typeface="微软雅黑" panose="020B0503020204020204" pitchFamily="34" charset="-122"/>
              </a:rPr>
              <a:t>：</a:t>
            </a:r>
            <a:r>
              <a:rPr lang="zh-CN" altLang="en-US" sz="900" b="1">
                <a:solidFill>
                  <a:schemeClr val="bg1">
                    <a:lumMod val="65000"/>
                  </a:schemeClr>
                </a:solidFill>
                <a:latin typeface="Arial" panose="020B0604020202020204" pitchFamily="34" charset="0"/>
                <a:ea typeface="微软雅黑" panose="020B0503020204020204" pitchFamily="34" charset="-122"/>
              </a:rPr>
              <a:t>硬件信息同步</a:t>
            </a:r>
            <a:endParaRPr lang="zh-CN" altLang="en-US" sz="900" b="1">
              <a:solidFill>
                <a:schemeClr val="bg1">
                  <a:lumMod val="65000"/>
                </a:schemeClr>
              </a:solidFill>
              <a:latin typeface="Arial" panose="020B0604020202020204" pitchFamily="34" charset="0"/>
              <a:ea typeface="微软雅黑" panose="020B0503020204020204" pitchFamily="34" charset="-122"/>
            </a:endParaRPr>
          </a:p>
        </p:txBody>
      </p:sp>
      <p:sp>
        <p:nvSpPr>
          <p:cNvPr id="9" name="矩形 8"/>
          <p:cNvSpPr/>
          <p:nvPr>
            <p:custDataLst>
              <p:tags r:id="rId35"/>
            </p:custDataLst>
          </p:nvPr>
        </p:nvSpPr>
        <p:spPr>
          <a:xfrm>
            <a:off x="2908300" y="5989955"/>
            <a:ext cx="1497330" cy="26860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buClrTx/>
              <a:buSzTx/>
              <a:buFontTx/>
            </a:pPr>
            <a:r>
              <a:rPr lang="zh-CN" altLang="en-US" sz="1000">
                <a:solidFill>
                  <a:schemeClr val="tx1"/>
                </a:solidFill>
                <a:latin typeface="微软雅黑" panose="020B0503020204020204" pitchFamily="34" charset="-122"/>
                <a:ea typeface="微软雅黑" panose="020B0503020204020204" pitchFamily="34" charset="-122"/>
                <a:sym typeface="+mn-ea"/>
              </a:rPr>
              <a:t>binder</a:t>
            </a:r>
            <a:r>
              <a:rPr lang="zh-CN" altLang="en-US" sz="1000">
                <a:solidFill>
                  <a:schemeClr val="tx1"/>
                </a:solidFill>
                <a:latin typeface="微软雅黑" panose="020B0503020204020204" pitchFamily="34" charset="-122"/>
                <a:ea typeface="微软雅黑" panose="020B0503020204020204" pitchFamily="34" charset="-122"/>
                <a:sym typeface="+mn-ea"/>
              </a:rPr>
              <a:t>驱动</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sp>
        <p:nvSpPr>
          <p:cNvPr id="18" name="矩形 17"/>
          <p:cNvSpPr/>
          <p:nvPr>
            <p:custDataLst>
              <p:tags r:id="rId36"/>
            </p:custDataLst>
          </p:nvPr>
        </p:nvSpPr>
        <p:spPr>
          <a:xfrm>
            <a:off x="7790180" y="2533015"/>
            <a:ext cx="1546225" cy="302895"/>
          </a:xfrm>
          <a:prstGeom prst="rect">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buClrTx/>
              <a:buSzTx/>
              <a:buFontTx/>
            </a:pPr>
            <a:r>
              <a:rPr lang="zh-CN" altLang="en-US" sz="1400" b="1">
                <a:solidFill>
                  <a:schemeClr val="tx1"/>
                </a:solidFill>
                <a:latin typeface="微软雅黑" panose="020B0503020204020204" pitchFamily="34" charset="-122"/>
                <a:ea typeface="微软雅黑" panose="020B0503020204020204" pitchFamily="34" charset="-122"/>
                <a:sym typeface="+mn-ea"/>
              </a:rPr>
              <a:t>用户程序框架</a:t>
            </a:r>
            <a:endParaRPr lang="zh-CN" altLang="en-US" sz="1400" b="1">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endParaRPr lang="zh-CN" altLang="en-US" sz="1400" b="1">
              <a:solidFill>
                <a:schemeClr val="tx1"/>
              </a:solidFill>
              <a:latin typeface="微软雅黑" panose="020B0503020204020204" pitchFamily="34" charset="-122"/>
              <a:ea typeface="微软雅黑" panose="020B0503020204020204" pitchFamily="34" charset="-122"/>
              <a:sym typeface="+mn-ea"/>
            </a:endParaRPr>
          </a:p>
        </p:txBody>
      </p:sp>
      <p:sp>
        <p:nvSpPr>
          <p:cNvPr id="19" name="矩形 18"/>
          <p:cNvSpPr/>
          <p:nvPr>
            <p:custDataLst>
              <p:tags r:id="rId37"/>
            </p:custDataLst>
          </p:nvPr>
        </p:nvSpPr>
        <p:spPr>
          <a:xfrm>
            <a:off x="6337300" y="2190750"/>
            <a:ext cx="1262380" cy="55435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en-US" altLang="zh-CN" sz="1200">
                <a:solidFill>
                  <a:schemeClr val="tx1"/>
                </a:solidFill>
                <a:latin typeface="微软雅黑" panose="020B0503020204020204" pitchFamily="34" charset="-122"/>
                <a:ea typeface="微软雅黑" panose="020B0503020204020204" pitchFamily="34" charset="-122"/>
              </a:rPr>
              <a:t>distributed_hardware_fwk</a:t>
            </a:r>
            <a:endParaRPr lang="en-US" altLang="zh-CN" sz="1200">
              <a:solidFill>
                <a:schemeClr val="tx1"/>
              </a:solidFill>
              <a:latin typeface="微软雅黑" panose="020B0503020204020204" pitchFamily="34" charset="-122"/>
              <a:ea typeface="微软雅黑" panose="020B0503020204020204" pitchFamily="34" charset="-122"/>
            </a:endParaRPr>
          </a:p>
        </p:txBody>
      </p:sp>
      <p:sp>
        <p:nvSpPr>
          <p:cNvPr id="20" name="矩形 19"/>
          <p:cNvSpPr/>
          <p:nvPr>
            <p:custDataLst>
              <p:tags r:id="rId38"/>
            </p:custDataLst>
          </p:nvPr>
        </p:nvSpPr>
        <p:spPr>
          <a:xfrm>
            <a:off x="4023360" y="1867535"/>
            <a:ext cx="3626485" cy="9683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rtlCol="0" anchor="t" anchorCtr="0"/>
          <a:p>
            <a:pPr algn="ctr">
              <a:lnSpc>
                <a:spcPct val="120000"/>
              </a:lnSpc>
            </a:pPr>
            <a:r>
              <a:rPr lang="zh-CN" altLang="en-US" sz="2200" b="1" baseline="30000">
                <a:solidFill>
                  <a:schemeClr val="tx1"/>
                </a:solidFill>
                <a:latin typeface="微软雅黑" panose="020B0503020204020204" pitchFamily="34" charset="-122"/>
                <a:ea typeface="微软雅黑" panose="020B0503020204020204" pitchFamily="34" charset="-122"/>
              </a:rPr>
              <a:t>分布式硬件子系统</a:t>
            </a:r>
            <a:endParaRPr lang="zh-CN" altLang="en-US" sz="2200" b="1" baseline="3000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custDataLst>
              <p:tags r:id="rId39"/>
            </p:custDataLst>
          </p:nvPr>
        </p:nvSpPr>
        <p:spPr>
          <a:xfrm>
            <a:off x="4227830" y="2188210"/>
            <a:ext cx="1908175" cy="55689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200">
                <a:solidFill>
                  <a:schemeClr val="tx1"/>
                </a:solidFill>
                <a:latin typeface="微软雅黑" panose="020B0503020204020204" pitchFamily="34" charset="-122"/>
                <a:ea typeface="微软雅黑" panose="020B0503020204020204" pitchFamily="34" charset="-122"/>
                <a:sym typeface="+mn-ea"/>
              </a:rPr>
              <a:t>Device</a:t>
            </a:r>
            <a:r>
              <a:rPr lang="en-US" altLang="zh-CN" sz="1200">
                <a:solidFill>
                  <a:schemeClr val="tx1"/>
                </a:solidFill>
                <a:latin typeface="微软雅黑" panose="020B0503020204020204" pitchFamily="34" charset="-122"/>
                <a:ea typeface="微软雅黑" panose="020B0503020204020204" pitchFamily="34" charset="-122"/>
                <a:sym typeface="+mn-ea"/>
              </a:rPr>
              <a:t> </a:t>
            </a:r>
            <a:r>
              <a:rPr lang="zh-CN" altLang="en-US" sz="1200">
                <a:solidFill>
                  <a:schemeClr val="tx1"/>
                </a:solidFill>
                <a:latin typeface="微软雅黑" panose="020B0503020204020204" pitchFamily="34" charset="-122"/>
                <a:ea typeface="微软雅黑" panose="020B0503020204020204" pitchFamily="34" charset="-122"/>
                <a:sym typeface="+mn-ea"/>
              </a:rPr>
              <a:t>Manager</a:t>
            </a:r>
            <a:endParaRPr lang="zh-CN" altLang="en-US" sz="1200">
              <a:solidFill>
                <a:schemeClr val="tx1"/>
              </a:solidFill>
              <a:latin typeface="微软雅黑" panose="020B0503020204020204" pitchFamily="34" charset="-122"/>
              <a:ea typeface="微软雅黑" panose="020B0503020204020204" pitchFamily="34" charset="-122"/>
              <a:sym typeface="+mn-ea"/>
            </a:endParaRPr>
          </a:p>
        </p:txBody>
      </p:sp>
      <p:sp>
        <p:nvSpPr>
          <p:cNvPr id="33" name="矩形 32"/>
          <p:cNvSpPr/>
          <p:nvPr>
            <p:custDataLst>
              <p:tags r:id="rId40"/>
            </p:custDataLst>
          </p:nvPr>
        </p:nvSpPr>
        <p:spPr>
          <a:xfrm>
            <a:off x="9848215" y="5981065"/>
            <a:ext cx="1583690" cy="269240"/>
          </a:xfrm>
          <a:prstGeom prst="rect">
            <a:avLst/>
          </a:prstGeom>
          <a:solidFill>
            <a:schemeClr val="bg1">
              <a:lumMod val="6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en-US" altLang="zh-CN" sz="1200" b="1">
                <a:solidFill>
                  <a:schemeClr val="tx1"/>
                </a:solidFill>
                <a:latin typeface="华文细黑" panose="02010600040101010101" charset="-122"/>
                <a:ea typeface="华文细黑" panose="02010600040101010101" charset="-122"/>
              </a:rPr>
              <a:t>           HDF</a:t>
            </a:r>
            <a:endParaRPr lang="en-US" altLang="zh-CN" sz="1200" b="1">
              <a:solidFill>
                <a:schemeClr val="tx1"/>
              </a:solidFill>
              <a:latin typeface="华文细黑" panose="02010600040101010101" charset="-122"/>
              <a:ea typeface="华文细黑" panose="02010600040101010101" charset="-122"/>
            </a:endParaRPr>
          </a:p>
        </p:txBody>
      </p:sp>
      <p:sp>
        <p:nvSpPr>
          <p:cNvPr id="35" name="矩形 34"/>
          <p:cNvSpPr/>
          <p:nvPr>
            <p:custDataLst>
              <p:tags r:id="rId41"/>
            </p:custDataLst>
          </p:nvPr>
        </p:nvSpPr>
        <p:spPr>
          <a:xfrm>
            <a:off x="9848850" y="5982335"/>
            <a:ext cx="851535" cy="269240"/>
          </a:xfrm>
          <a:prstGeom prst="rect">
            <a:avLst/>
          </a:prstGeom>
          <a:solidFill>
            <a:schemeClr val="bg1">
              <a:lumMod val="6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en-US" altLang="zh-CN" sz="800">
                <a:solidFill>
                  <a:schemeClr val="tx1"/>
                </a:solidFill>
                <a:latin typeface="华文细黑" panose="02010600040101010101" charset="-122"/>
                <a:ea typeface="华文细黑" panose="02010600040101010101" charset="-122"/>
              </a:rPr>
              <a:t>virtual  CameraHdf</a:t>
            </a:r>
            <a:endParaRPr lang="en-US" altLang="zh-CN" sz="800">
              <a:solidFill>
                <a:schemeClr val="tx1"/>
              </a:solidFill>
              <a:latin typeface="华文细黑" panose="02010600040101010101" charset="-122"/>
              <a:ea typeface="华文细黑" panose="02010600040101010101" charset="-122"/>
            </a:endParaRPr>
          </a:p>
        </p:txBody>
      </p:sp>
      <p:sp>
        <p:nvSpPr>
          <p:cNvPr id="36" name="矩形 35"/>
          <p:cNvSpPr/>
          <p:nvPr>
            <p:custDataLst>
              <p:tags r:id="rId42"/>
            </p:custDataLst>
          </p:nvPr>
        </p:nvSpPr>
        <p:spPr>
          <a:xfrm>
            <a:off x="1066165" y="5595620"/>
            <a:ext cx="1800000" cy="197485"/>
          </a:xfrm>
          <a:prstGeom prst="rect">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Systemd</a:t>
            </a:r>
            <a:r>
              <a:rPr lang="en-US" altLang="zh-CN" sz="1400">
                <a:solidFill>
                  <a:schemeClr val="tx1"/>
                </a:solidFill>
                <a:latin typeface="微软雅黑" panose="020B0503020204020204" pitchFamily="34" charset="-122"/>
                <a:ea typeface="微软雅黑" panose="020B0503020204020204" pitchFamily="34" charset="-122"/>
                <a:sym typeface="+mn-ea"/>
              </a:rPr>
              <a:t>服务</a:t>
            </a:r>
            <a:r>
              <a:rPr lang="en-US" altLang="zh-CN" sz="1400">
                <a:solidFill>
                  <a:schemeClr val="tx1"/>
                </a:solidFill>
                <a:latin typeface="微软雅黑" panose="020B0503020204020204" pitchFamily="34" charset="-122"/>
                <a:ea typeface="微软雅黑" panose="020B0503020204020204" pitchFamily="34" charset="-122"/>
                <a:sym typeface="+mn-ea"/>
              </a:rPr>
              <a:t>管理</a:t>
            </a:r>
            <a:endParaRPr lang="en-US" altLang="zh-CN" sz="1400">
              <a:solidFill>
                <a:schemeClr val="tx1"/>
              </a:solidFill>
              <a:latin typeface="微软雅黑" panose="020B0503020204020204" pitchFamily="34" charset="-122"/>
              <a:ea typeface="微软雅黑" panose="020B0503020204020204" pitchFamily="34" charset="-122"/>
              <a:sym typeface="+mn-ea"/>
            </a:endParaRPr>
          </a:p>
        </p:txBody>
      </p:sp>
      <p:sp>
        <p:nvSpPr>
          <p:cNvPr id="37" name="矩形 36"/>
          <p:cNvSpPr/>
          <p:nvPr>
            <p:custDataLst>
              <p:tags r:id="rId43"/>
            </p:custDataLst>
          </p:nvPr>
        </p:nvSpPr>
        <p:spPr>
          <a:xfrm>
            <a:off x="2911475" y="5598160"/>
            <a:ext cx="2222500" cy="194945"/>
          </a:xfrm>
          <a:prstGeom prst="rect">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SeLinux</a:t>
            </a:r>
            <a:r>
              <a:rPr lang="en-US" altLang="zh-CN" sz="1400">
                <a:solidFill>
                  <a:schemeClr val="tx1"/>
                </a:solidFill>
                <a:latin typeface="微软雅黑" panose="020B0503020204020204" pitchFamily="34" charset="-122"/>
                <a:ea typeface="微软雅黑" panose="020B0503020204020204" pitchFamily="34" charset="-122"/>
                <a:sym typeface="+mn-ea"/>
              </a:rPr>
              <a:t>/firewalld</a:t>
            </a:r>
            <a:endParaRPr lang="en-US" altLang="zh-CN" sz="1400">
              <a:solidFill>
                <a:schemeClr val="tx1"/>
              </a:solidFill>
              <a:latin typeface="微软雅黑" panose="020B0503020204020204" pitchFamily="34" charset="-122"/>
              <a:ea typeface="微软雅黑" panose="020B0503020204020204" pitchFamily="34" charset="-122"/>
              <a:sym typeface="+mn-ea"/>
            </a:endParaRPr>
          </a:p>
        </p:txBody>
      </p:sp>
      <p:sp>
        <p:nvSpPr>
          <p:cNvPr id="41" name="矩形 40"/>
          <p:cNvSpPr/>
          <p:nvPr>
            <p:custDataLst>
              <p:tags r:id="rId44"/>
            </p:custDataLst>
          </p:nvPr>
        </p:nvSpPr>
        <p:spPr>
          <a:xfrm>
            <a:off x="1067435" y="1859915"/>
            <a:ext cx="1094105" cy="614045"/>
          </a:xfrm>
          <a:prstGeom prst="rect">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Display Server</a:t>
            </a:r>
            <a:endParaRPr lang="en-US" altLang="zh-CN" sz="1400">
              <a:solidFill>
                <a:schemeClr val="tx1"/>
              </a:solidFill>
              <a:latin typeface="微软雅黑" panose="020B0503020204020204" pitchFamily="34" charset="-122"/>
              <a:ea typeface="微软雅黑" panose="020B0503020204020204" pitchFamily="34" charset="-122"/>
              <a:sym typeface="+mn-ea"/>
            </a:endParaRPr>
          </a:p>
        </p:txBody>
      </p:sp>
      <p:sp>
        <p:nvSpPr>
          <p:cNvPr id="42" name="矩形 41"/>
          <p:cNvSpPr/>
          <p:nvPr>
            <p:custDataLst>
              <p:tags r:id="rId45"/>
            </p:custDataLst>
          </p:nvPr>
        </p:nvSpPr>
        <p:spPr>
          <a:xfrm>
            <a:off x="2161540" y="1860550"/>
            <a:ext cx="1741170" cy="613410"/>
          </a:xfrm>
          <a:prstGeom prst="rect">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Window</a:t>
            </a:r>
            <a:endParaRPr lang="en-US" altLang="zh-CN" sz="1400">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Server</a:t>
            </a:r>
            <a:endParaRPr lang="en-US" altLang="zh-CN" sz="1400">
              <a:solidFill>
                <a:schemeClr val="tx1"/>
              </a:solidFill>
              <a:latin typeface="微软雅黑" panose="020B0503020204020204" pitchFamily="34" charset="-122"/>
              <a:ea typeface="微软雅黑" panose="020B0503020204020204" pitchFamily="34" charset="-122"/>
              <a:sym typeface="+mn-ea"/>
            </a:endParaRPr>
          </a:p>
        </p:txBody>
      </p:sp>
      <p:sp>
        <p:nvSpPr>
          <p:cNvPr id="45" name="矩形 44"/>
          <p:cNvSpPr/>
          <p:nvPr>
            <p:custDataLst>
              <p:tags r:id="rId46"/>
            </p:custDataLst>
          </p:nvPr>
        </p:nvSpPr>
        <p:spPr>
          <a:xfrm>
            <a:off x="1068705" y="4911090"/>
            <a:ext cx="4064400" cy="35687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buClrTx/>
              <a:buSzTx/>
              <a:buFontTx/>
            </a:pPr>
            <a:r>
              <a:rPr lang="zh-CN" altLang="en-US" sz="1400" b="1">
                <a:solidFill>
                  <a:schemeClr val="tx1"/>
                </a:solidFill>
                <a:latin typeface="微软雅黑" panose="020B0503020204020204" pitchFamily="34" charset="-122"/>
                <a:ea typeface="微软雅黑" panose="020B0503020204020204" pitchFamily="34" charset="-122"/>
                <a:sym typeface="+mn-ea"/>
              </a:rPr>
              <a:t>编译系统（改造）</a:t>
            </a:r>
            <a:r>
              <a:rPr lang="zh-CN" altLang="en-US" sz="1400" b="1">
                <a:solidFill>
                  <a:schemeClr val="tx1"/>
                </a:solidFill>
                <a:latin typeface="微软雅黑" panose="020B0503020204020204" pitchFamily="34" charset="-122"/>
                <a:ea typeface="微软雅黑" panose="020B0503020204020204" pitchFamily="34" charset="-122"/>
                <a:sym typeface="+mn-ea"/>
              </a:rPr>
              <a:t> build(_lite)</a:t>
            </a:r>
            <a:endParaRPr lang="zh-CN" altLang="en-US" sz="1400" b="1">
              <a:solidFill>
                <a:schemeClr val="tx1"/>
              </a:solidFill>
              <a:latin typeface="微软雅黑" panose="020B0503020204020204" pitchFamily="34" charset="-122"/>
              <a:ea typeface="微软雅黑" panose="020B0503020204020204" pitchFamily="34" charset="-122"/>
              <a:sym typeface="+mn-ea"/>
            </a:endParaRPr>
          </a:p>
        </p:txBody>
      </p:sp>
      <p:sp>
        <p:nvSpPr>
          <p:cNvPr id="111" name="上下箭头 110"/>
          <p:cNvSpPr/>
          <p:nvPr>
            <p:custDataLst>
              <p:tags r:id="rId47"/>
            </p:custDataLst>
          </p:nvPr>
        </p:nvSpPr>
        <p:spPr>
          <a:xfrm>
            <a:off x="6412865" y="2533015"/>
            <a:ext cx="203200" cy="533400"/>
          </a:xfrm>
          <a:prstGeom prst="upDownArrow">
            <a:avLst>
              <a:gd name="adj1" fmla="val 50000"/>
              <a:gd name="adj2" fmla="val 50000"/>
            </a:avLst>
          </a:prstGeom>
          <a:solidFill>
            <a:srgbClr val="0070C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custDataLst>
              <p:tags r:id="rId48"/>
            </p:custDataLst>
          </p:nvPr>
        </p:nvSpPr>
        <p:spPr>
          <a:xfrm>
            <a:off x="5814060" y="5267960"/>
            <a:ext cx="3417570" cy="492125"/>
          </a:xfrm>
          <a:prstGeom prst="rect">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zh-CN" altLang="en-US" sz="1400">
                <a:solidFill>
                  <a:schemeClr val="tx1"/>
                </a:solidFill>
                <a:latin typeface="华文细黑" panose="02010600040101010101" charset="-122"/>
                <a:ea typeface="华文细黑" panose="02010600040101010101" charset="-122"/>
              </a:rPr>
              <a:t>公共基础库</a:t>
            </a:r>
            <a:r>
              <a:rPr lang="zh-CN" altLang="en-US" sz="1400">
                <a:solidFill>
                  <a:schemeClr val="tx1"/>
                </a:solidFill>
                <a:latin typeface="华文细黑" panose="02010600040101010101" charset="-122"/>
                <a:ea typeface="华文细黑" panose="02010600040101010101" charset="-122"/>
              </a:rPr>
              <a:t>子系统</a:t>
            </a:r>
            <a:endParaRPr lang="zh-CN" altLang="en-US" sz="1400">
              <a:solidFill>
                <a:schemeClr val="tx1"/>
              </a:solidFill>
              <a:latin typeface="华文细黑" panose="02010600040101010101" charset="-122"/>
              <a:ea typeface="华文细黑" panose="02010600040101010101" charset="-122"/>
            </a:endParaRPr>
          </a:p>
        </p:txBody>
      </p:sp>
      <p:sp>
        <p:nvSpPr>
          <p:cNvPr id="12" name="矩形 11"/>
          <p:cNvSpPr/>
          <p:nvPr>
            <p:custDataLst>
              <p:tags r:id="rId49"/>
            </p:custDataLst>
          </p:nvPr>
        </p:nvSpPr>
        <p:spPr>
          <a:xfrm>
            <a:off x="5830570" y="5920740"/>
            <a:ext cx="2760345" cy="392430"/>
          </a:xfrm>
          <a:prstGeom prst="rect">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l">
              <a:buClrTx/>
              <a:buSzTx/>
              <a:buFontTx/>
            </a:pP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内核</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子系统</a:t>
            </a: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(OH)</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矩形 12"/>
          <p:cNvSpPr/>
          <p:nvPr>
            <p:custDataLst>
              <p:tags r:id="rId50"/>
            </p:custDataLst>
          </p:nvPr>
        </p:nvSpPr>
        <p:spPr>
          <a:xfrm>
            <a:off x="9775190" y="1741805"/>
            <a:ext cx="1834515" cy="3486785"/>
          </a:xfrm>
          <a:prstGeom prst="rect">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en-US" altLang="zh-CN" sz="1300" b="1">
                <a:solidFill>
                  <a:schemeClr val="tx1"/>
                </a:solidFill>
                <a:latin typeface="微软雅黑" panose="020B0503020204020204" pitchFamily="34" charset="-122"/>
                <a:ea typeface="微软雅黑" panose="020B0503020204020204" pitchFamily="34" charset="-122"/>
              </a:rPr>
              <a:t>distributed_camera</a:t>
            </a:r>
            <a:endParaRPr lang="en-US" altLang="zh-CN" sz="1300" b="1">
              <a:solidFill>
                <a:schemeClr val="tx1"/>
              </a:solidFill>
              <a:latin typeface="微软雅黑" panose="020B0503020204020204" pitchFamily="34" charset="-122"/>
              <a:ea typeface="微软雅黑" panose="020B0503020204020204" pitchFamily="34" charset="-122"/>
            </a:endParaRPr>
          </a:p>
        </p:txBody>
      </p:sp>
      <p:sp>
        <p:nvSpPr>
          <p:cNvPr id="14" name="矩形 13"/>
          <p:cNvSpPr/>
          <p:nvPr>
            <p:custDataLst>
              <p:tags r:id="rId51"/>
            </p:custDataLst>
          </p:nvPr>
        </p:nvSpPr>
        <p:spPr>
          <a:xfrm>
            <a:off x="9897110" y="2596515"/>
            <a:ext cx="802640" cy="2500630"/>
          </a:xfrm>
          <a:prstGeom prst="rect">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en-US" altLang="zh-CN" sz="1200" b="1">
                <a:solidFill>
                  <a:schemeClr val="tx1"/>
                </a:solidFill>
                <a:latin typeface="微软雅黑" panose="020B0503020204020204" pitchFamily="34" charset="-122"/>
                <a:ea typeface="微软雅黑" panose="020B0503020204020204" pitchFamily="34" charset="-122"/>
              </a:rPr>
              <a:t>Source</a:t>
            </a:r>
            <a:endParaRPr lang="en-US" altLang="zh-CN" sz="1200" b="1">
              <a:solidFill>
                <a:schemeClr val="tx1"/>
              </a:solidFill>
              <a:latin typeface="微软雅黑" panose="020B0503020204020204" pitchFamily="34" charset="-122"/>
              <a:ea typeface="微软雅黑" panose="020B0503020204020204" pitchFamily="34" charset="-122"/>
            </a:endParaRPr>
          </a:p>
        </p:txBody>
      </p:sp>
      <p:sp>
        <p:nvSpPr>
          <p:cNvPr id="15" name="矩形 14"/>
          <p:cNvSpPr/>
          <p:nvPr>
            <p:custDataLst>
              <p:tags r:id="rId52"/>
            </p:custDataLst>
          </p:nvPr>
        </p:nvSpPr>
        <p:spPr>
          <a:xfrm>
            <a:off x="10700385" y="2597150"/>
            <a:ext cx="797560" cy="2499995"/>
          </a:xfrm>
          <a:prstGeom prst="rect">
            <a:avLst/>
          </a:prstGeom>
          <a:solidFill>
            <a:schemeClr val="bg1">
              <a:lumMod val="7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p>
            <a:pPr algn="ctr"/>
            <a:r>
              <a:rPr lang="en-US" altLang="zh-CN" sz="1200" b="1">
                <a:solidFill>
                  <a:schemeClr val="tx1"/>
                </a:solidFill>
                <a:latin typeface="微软雅黑" panose="020B0503020204020204" pitchFamily="34" charset="-122"/>
                <a:ea typeface="微软雅黑" panose="020B0503020204020204" pitchFamily="34" charset="-122"/>
              </a:rPr>
              <a:t>Sink</a:t>
            </a:r>
            <a:endParaRPr lang="en-US" altLang="zh-CN" sz="1200" b="1">
              <a:solidFill>
                <a:schemeClr val="tx1"/>
              </a:solidFill>
              <a:latin typeface="微软雅黑" panose="020B0503020204020204" pitchFamily="34" charset="-122"/>
              <a:ea typeface="微软雅黑" panose="020B0503020204020204" pitchFamily="34" charset="-122"/>
            </a:endParaRPr>
          </a:p>
        </p:txBody>
      </p:sp>
      <p:sp>
        <p:nvSpPr>
          <p:cNvPr id="16" name="矩形 15"/>
          <p:cNvSpPr/>
          <p:nvPr>
            <p:custDataLst>
              <p:tags r:id="rId53"/>
            </p:custDataLst>
          </p:nvPr>
        </p:nvSpPr>
        <p:spPr>
          <a:xfrm>
            <a:off x="9989820" y="2959735"/>
            <a:ext cx="583565" cy="316865"/>
          </a:xfrm>
          <a:prstGeom prst="rect">
            <a:avLst/>
          </a:prstGeom>
          <a:solidFill>
            <a:schemeClr val="bg1">
              <a:lumMod val="6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en-US" altLang="zh-CN" sz="800">
                <a:solidFill>
                  <a:schemeClr val="tx1"/>
                </a:solidFill>
                <a:latin typeface="华文细黑" panose="02010600040101010101" charset="-122"/>
                <a:ea typeface="华文细黑" panose="02010600040101010101" charset="-122"/>
              </a:rPr>
              <a:t>SourceMgrr</a:t>
            </a:r>
            <a:endParaRPr lang="en-US" altLang="zh-CN" sz="800">
              <a:solidFill>
                <a:schemeClr val="tx1"/>
              </a:solidFill>
              <a:latin typeface="华文细黑" panose="02010600040101010101" charset="-122"/>
              <a:ea typeface="华文细黑" panose="02010600040101010101" charset="-122"/>
            </a:endParaRPr>
          </a:p>
        </p:txBody>
      </p:sp>
      <p:sp>
        <p:nvSpPr>
          <p:cNvPr id="17" name="矩形 16"/>
          <p:cNvSpPr/>
          <p:nvPr>
            <p:custDataLst>
              <p:tags r:id="rId54"/>
            </p:custDataLst>
          </p:nvPr>
        </p:nvSpPr>
        <p:spPr>
          <a:xfrm>
            <a:off x="10807700" y="2959735"/>
            <a:ext cx="624840" cy="316865"/>
          </a:xfrm>
          <a:prstGeom prst="rect">
            <a:avLst/>
          </a:prstGeom>
          <a:solidFill>
            <a:schemeClr val="bg1">
              <a:lumMod val="6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en-US" altLang="zh-CN" sz="800">
                <a:solidFill>
                  <a:schemeClr val="tx1"/>
                </a:solidFill>
                <a:latin typeface="华文细黑" panose="02010600040101010101" charset="-122"/>
                <a:ea typeface="华文细黑" panose="02010600040101010101" charset="-122"/>
              </a:rPr>
              <a:t>SinkMgrr</a:t>
            </a:r>
            <a:endParaRPr lang="en-US" altLang="zh-CN" sz="800">
              <a:solidFill>
                <a:schemeClr val="tx1"/>
              </a:solidFill>
              <a:latin typeface="华文细黑" panose="02010600040101010101" charset="-122"/>
              <a:ea typeface="华文细黑" panose="02010600040101010101" charset="-122"/>
            </a:endParaRPr>
          </a:p>
        </p:txBody>
      </p:sp>
      <p:sp>
        <p:nvSpPr>
          <p:cNvPr id="28" name="矩形 27"/>
          <p:cNvSpPr/>
          <p:nvPr>
            <p:custDataLst>
              <p:tags r:id="rId55"/>
            </p:custDataLst>
          </p:nvPr>
        </p:nvSpPr>
        <p:spPr>
          <a:xfrm>
            <a:off x="10767060" y="3475990"/>
            <a:ext cx="625475" cy="316865"/>
          </a:xfrm>
          <a:prstGeom prst="rect">
            <a:avLst/>
          </a:prstGeom>
          <a:solidFill>
            <a:schemeClr val="bg1">
              <a:lumMod val="6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en-US" altLang="zh-CN" sz="800">
                <a:solidFill>
                  <a:schemeClr val="tx1"/>
                </a:solidFill>
                <a:latin typeface="华文细黑" panose="02010600040101010101" charset="-122"/>
                <a:ea typeface="华文细黑" panose="02010600040101010101" charset="-122"/>
              </a:rPr>
              <a:t>channel</a:t>
            </a:r>
            <a:endParaRPr lang="en-US" altLang="zh-CN" sz="800">
              <a:solidFill>
                <a:schemeClr val="tx1"/>
              </a:solidFill>
              <a:latin typeface="华文细黑" panose="02010600040101010101" charset="-122"/>
              <a:ea typeface="华文细黑" panose="02010600040101010101" charset="-122"/>
            </a:endParaRPr>
          </a:p>
          <a:p>
            <a:pPr algn="ctr"/>
            <a:r>
              <a:rPr lang="en-US" altLang="zh-CN" sz="800">
                <a:solidFill>
                  <a:schemeClr val="tx1"/>
                </a:solidFill>
                <a:latin typeface="华文细黑" panose="02010600040101010101" charset="-122"/>
                <a:ea typeface="华文细黑" panose="02010600040101010101" charset="-122"/>
              </a:rPr>
              <a:t>Sink</a:t>
            </a:r>
            <a:endParaRPr lang="en-US" altLang="zh-CN" sz="800">
              <a:solidFill>
                <a:schemeClr val="tx1"/>
              </a:solidFill>
              <a:latin typeface="华文细黑" panose="02010600040101010101" charset="-122"/>
              <a:ea typeface="华文细黑" panose="02010600040101010101" charset="-122"/>
            </a:endParaRPr>
          </a:p>
        </p:txBody>
      </p:sp>
      <p:sp>
        <p:nvSpPr>
          <p:cNvPr id="29" name="矩形 28"/>
          <p:cNvSpPr/>
          <p:nvPr>
            <p:custDataLst>
              <p:tags r:id="rId56"/>
            </p:custDataLst>
          </p:nvPr>
        </p:nvSpPr>
        <p:spPr>
          <a:xfrm>
            <a:off x="9989820" y="3475990"/>
            <a:ext cx="583565" cy="316865"/>
          </a:xfrm>
          <a:prstGeom prst="rect">
            <a:avLst/>
          </a:prstGeom>
          <a:solidFill>
            <a:schemeClr val="bg1">
              <a:lumMod val="6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en-US" altLang="zh-CN" sz="800">
                <a:solidFill>
                  <a:schemeClr val="tx1"/>
                </a:solidFill>
                <a:latin typeface="华文细黑" panose="02010600040101010101" charset="-122"/>
                <a:ea typeface="华文细黑" panose="02010600040101010101" charset="-122"/>
              </a:rPr>
              <a:t>channel</a:t>
            </a:r>
            <a:endParaRPr lang="en-US" altLang="zh-CN" sz="800">
              <a:solidFill>
                <a:schemeClr val="tx1"/>
              </a:solidFill>
              <a:latin typeface="华文细黑" panose="02010600040101010101" charset="-122"/>
              <a:ea typeface="华文细黑" panose="02010600040101010101" charset="-122"/>
            </a:endParaRPr>
          </a:p>
          <a:p>
            <a:pPr algn="ctr"/>
            <a:r>
              <a:rPr lang="en-US" altLang="zh-CN" sz="800">
                <a:solidFill>
                  <a:schemeClr val="tx1"/>
                </a:solidFill>
                <a:latin typeface="华文细黑" panose="02010600040101010101" charset="-122"/>
                <a:ea typeface="华文细黑" panose="02010600040101010101" charset="-122"/>
              </a:rPr>
              <a:t>Source</a:t>
            </a:r>
            <a:endParaRPr lang="en-US" altLang="zh-CN" sz="800">
              <a:solidFill>
                <a:schemeClr val="tx1"/>
              </a:solidFill>
              <a:latin typeface="华文细黑" panose="02010600040101010101" charset="-122"/>
              <a:ea typeface="华文细黑" panose="02010600040101010101" charset="-122"/>
            </a:endParaRPr>
          </a:p>
        </p:txBody>
      </p:sp>
      <p:sp>
        <p:nvSpPr>
          <p:cNvPr id="30" name="矩形 29"/>
          <p:cNvSpPr/>
          <p:nvPr>
            <p:custDataLst>
              <p:tags r:id="rId57"/>
            </p:custDataLst>
          </p:nvPr>
        </p:nvSpPr>
        <p:spPr>
          <a:xfrm>
            <a:off x="10807065" y="4027805"/>
            <a:ext cx="624840" cy="382905"/>
          </a:xfrm>
          <a:prstGeom prst="rect">
            <a:avLst/>
          </a:prstGeom>
          <a:solidFill>
            <a:schemeClr val="bg1">
              <a:lumMod val="6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en-US" altLang="zh-CN" sz="800">
                <a:solidFill>
                  <a:schemeClr val="tx1"/>
                </a:solidFill>
                <a:latin typeface="华文细黑" panose="02010600040101010101" charset="-122"/>
                <a:ea typeface="华文细黑" panose="02010600040101010101" charset="-122"/>
              </a:rPr>
              <a:t>Data</a:t>
            </a:r>
            <a:endParaRPr lang="en-US" altLang="zh-CN" sz="800">
              <a:solidFill>
                <a:schemeClr val="tx1"/>
              </a:solidFill>
              <a:latin typeface="华文细黑" panose="02010600040101010101" charset="-122"/>
              <a:ea typeface="华文细黑" panose="02010600040101010101" charset="-122"/>
            </a:endParaRPr>
          </a:p>
          <a:p>
            <a:pPr algn="ctr"/>
            <a:r>
              <a:rPr lang="en-US" altLang="zh-CN" sz="800" b="1">
                <a:solidFill>
                  <a:schemeClr val="tx1"/>
                </a:solidFill>
                <a:latin typeface="华文细黑" panose="02010600040101010101" charset="-122"/>
                <a:ea typeface="华文细黑" panose="02010600040101010101" charset="-122"/>
              </a:rPr>
              <a:t>PreProcess</a:t>
            </a:r>
            <a:endParaRPr lang="en-US" altLang="zh-CN" sz="800" b="1">
              <a:solidFill>
                <a:schemeClr val="tx1"/>
              </a:solidFill>
              <a:latin typeface="华文细黑" panose="02010600040101010101" charset="-122"/>
              <a:ea typeface="华文细黑" panose="02010600040101010101" charset="-122"/>
            </a:endParaRPr>
          </a:p>
        </p:txBody>
      </p:sp>
      <p:sp>
        <p:nvSpPr>
          <p:cNvPr id="31" name="矩形 30"/>
          <p:cNvSpPr/>
          <p:nvPr>
            <p:custDataLst>
              <p:tags r:id="rId58"/>
            </p:custDataLst>
          </p:nvPr>
        </p:nvSpPr>
        <p:spPr>
          <a:xfrm>
            <a:off x="9989820" y="4027170"/>
            <a:ext cx="583565" cy="383540"/>
          </a:xfrm>
          <a:prstGeom prst="rect">
            <a:avLst/>
          </a:prstGeom>
          <a:solidFill>
            <a:schemeClr val="bg1">
              <a:lumMod val="6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en-US" altLang="zh-CN" sz="800">
                <a:solidFill>
                  <a:schemeClr val="tx1"/>
                </a:solidFill>
                <a:latin typeface="华文细黑" panose="02010600040101010101" charset="-122"/>
                <a:ea typeface="华文细黑" panose="02010600040101010101" charset="-122"/>
              </a:rPr>
              <a:t>Data</a:t>
            </a:r>
            <a:endParaRPr lang="en-US" altLang="zh-CN" sz="800">
              <a:solidFill>
                <a:schemeClr val="tx1"/>
              </a:solidFill>
              <a:latin typeface="华文细黑" panose="02010600040101010101" charset="-122"/>
              <a:ea typeface="华文细黑" panose="02010600040101010101" charset="-122"/>
            </a:endParaRPr>
          </a:p>
          <a:p>
            <a:pPr algn="ctr"/>
            <a:r>
              <a:rPr lang="en-US" altLang="zh-CN" sz="800" b="1">
                <a:solidFill>
                  <a:schemeClr val="tx1"/>
                </a:solidFill>
                <a:latin typeface="华文细黑" panose="02010600040101010101" charset="-122"/>
                <a:ea typeface="华文细黑" panose="02010600040101010101" charset="-122"/>
              </a:rPr>
              <a:t>PostProces</a:t>
            </a:r>
            <a:r>
              <a:rPr lang="en-US" altLang="zh-CN" sz="700" b="1">
                <a:solidFill>
                  <a:schemeClr val="tx1"/>
                </a:solidFill>
                <a:latin typeface="华文细黑" panose="02010600040101010101" charset="-122"/>
                <a:ea typeface="华文细黑" panose="02010600040101010101" charset="-122"/>
              </a:rPr>
              <a:t>s</a:t>
            </a:r>
            <a:endParaRPr lang="en-US" altLang="zh-CN" sz="700" b="1">
              <a:solidFill>
                <a:schemeClr val="tx1"/>
              </a:solidFill>
              <a:latin typeface="华文细黑" panose="02010600040101010101" charset="-122"/>
              <a:ea typeface="华文细黑" panose="02010600040101010101" charset="-122"/>
            </a:endParaRPr>
          </a:p>
        </p:txBody>
      </p:sp>
      <p:sp>
        <p:nvSpPr>
          <p:cNvPr id="32" name="矩形 31"/>
          <p:cNvSpPr/>
          <p:nvPr>
            <p:custDataLst>
              <p:tags r:id="rId59"/>
            </p:custDataLst>
          </p:nvPr>
        </p:nvSpPr>
        <p:spPr>
          <a:xfrm>
            <a:off x="9989820" y="2068830"/>
            <a:ext cx="1367155" cy="405765"/>
          </a:xfrm>
          <a:prstGeom prst="rect">
            <a:avLst/>
          </a:prstGeom>
          <a:solidFill>
            <a:schemeClr val="bg1">
              <a:lumMod val="6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en-US" altLang="zh-CN" sz="800">
                <a:solidFill>
                  <a:schemeClr val="tx1"/>
                </a:solidFill>
                <a:latin typeface="华文细黑" panose="02010600040101010101" charset="-122"/>
                <a:ea typeface="华文细黑" panose="02010600040101010101" charset="-122"/>
              </a:rPr>
              <a:t>DistributedCameraSDK</a:t>
            </a:r>
            <a:endParaRPr lang="en-US" altLang="zh-CN" sz="800">
              <a:solidFill>
                <a:schemeClr val="tx1"/>
              </a:solidFill>
              <a:latin typeface="华文细黑" panose="02010600040101010101" charset="-122"/>
              <a:ea typeface="华文细黑" panose="02010600040101010101" charset="-122"/>
            </a:endParaRPr>
          </a:p>
        </p:txBody>
      </p:sp>
      <p:sp>
        <p:nvSpPr>
          <p:cNvPr id="56" name="矩形 55"/>
          <p:cNvSpPr/>
          <p:nvPr>
            <p:custDataLst>
              <p:tags r:id="rId60"/>
            </p:custDataLst>
          </p:nvPr>
        </p:nvSpPr>
        <p:spPr>
          <a:xfrm>
            <a:off x="10807700" y="4634230"/>
            <a:ext cx="624840" cy="333375"/>
          </a:xfrm>
          <a:prstGeom prst="rect">
            <a:avLst/>
          </a:prstGeom>
          <a:solidFill>
            <a:schemeClr val="bg1">
              <a:lumMod val="6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en-US" altLang="zh-CN" sz="800" b="1">
                <a:solidFill>
                  <a:schemeClr val="tx1"/>
                </a:solidFill>
                <a:latin typeface="华文细黑" panose="02010600040101010101" charset="-122"/>
                <a:ea typeface="华文细黑" panose="02010600040101010101" charset="-122"/>
              </a:rPr>
              <a:t>Camera</a:t>
            </a:r>
            <a:endParaRPr lang="en-US" altLang="zh-CN" sz="800" b="1">
              <a:solidFill>
                <a:schemeClr val="tx1"/>
              </a:solidFill>
              <a:latin typeface="华文细黑" panose="02010600040101010101" charset="-122"/>
              <a:ea typeface="华文细黑" panose="02010600040101010101" charset="-122"/>
            </a:endParaRPr>
          </a:p>
          <a:p>
            <a:pPr algn="ctr"/>
            <a:r>
              <a:rPr lang="en-US" altLang="zh-CN" sz="800" b="1">
                <a:solidFill>
                  <a:schemeClr val="tx1"/>
                </a:solidFill>
                <a:latin typeface="华文细黑" panose="02010600040101010101" charset="-122"/>
                <a:ea typeface="华文细黑" panose="02010600040101010101" charset="-122"/>
              </a:rPr>
              <a:t>Client</a:t>
            </a:r>
            <a:endParaRPr lang="en-US" altLang="zh-CN" sz="800" b="1">
              <a:solidFill>
                <a:schemeClr val="tx1"/>
              </a:solidFill>
              <a:latin typeface="华文细黑" panose="02010600040101010101" charset="-122"/>
              <a:ea typeface="华文细黑" panose="02010600040101010101" charset="-122"/>
            </a:endParaRPr>
          </a:p>
        </p:txBody>
      </p:sp>
      <p:sp>
        <p:nvSpPr>
          <p:cNvPr id="60" name="矩形 59"/>
          <p:cNvSpPr/>
          <p:nvPr>
            <p:custDataLst>
              <p:tags r:id="rId61"/>
            </p:custDataLst>
          </p:nvPr>
        </p:nvSpPr>
        <p:spPr>
          <a:xfrm>
            <a:off x="7353935" y="5982335"/>
            <a:ext cx="1146810" cy="27622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buClrTx/>
              <a:buSzTx/>
              <a:buFontTx/>
            </a:pPr>
            <a:r>
              <a:rPr lang="zh-CN" altLang="en-US" sz="1000">
                <a:solidFill>
                  <a:schemeClr val="tx1"/>
                </a:solidFill>
                <a:latin typeface="微软雅黑" panose="020B0503020204020204" pitchFamily="34" charset="-122"/>
                <a:ea typeface="微软雅黑" panose="020B0503020204020204" pitchFamily="34" charset="-122"/>
                <a:sym typeface="+mn-ea"/>
              </a:rPr>
              <a:t>binder</a:t>
            </a:r>
            <a:r>
              <a:rPr lang="zh-CN" altLang="en-US" sz="1000">
                <a:solidFill>
                  <a:schemeClr val="tx1"/>
                </a:solidFill>
                <a:latin typeface="微软雅黑" panose="020B0503020204020204" pitchFamily="34" charset="-122"/>
                <a:ea typeface="微软雅黑" panose="020B0503020204020204" pitchFamily="34" charset="-122"/>
                <a:sym typeface="+mn-ea"/>
              </a:rPr>
              <a:t>驱动</a:t>
            </a:r>
            <a:endParaRPr lang="zh-CN" altLang="en-US" sz="1000">
              <a:solidFill>
                <a:schemeClr val="tx1"/>
              </a:solidFill>
              <a:latin typeface="微软雅黑" panose="020B0503020204020204" pitchFamily="34" charset="-122"/>
              <a:ea typeface="微软雅黑" panose="020B0503020204020204" pitchFamily="34" charset="-122"/>
              <a:sym typeface="+mn-ea"/>
            </a:endParaRPr>
          </a:p>
        </p:txBody>
      </p:sp>
      <p:sp>
        <p:nvSpPr>
          <p:cNvPr id="22" name="矩形 21"/>
          <p:cNvSpPr/>
          <p:nvPr>
            <p:custDataLst>
              <p:tags r:id="rId62"/>
            </p:custDataLst>
          </p:nvPr>
        </p:nvSpPr>
        <p:spPr>
          <a:xfrm>
            <a:off x="5830570" y="4911090"/>
            <a:ext cx="3418840" cy="29273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t" anchorCtr="0" forceAA="0" compatLnSpc="1">
            <a:noAutofit/>
          </a:bodyPr>
          <a:p>
            <a:pPr lvl="0" algn="ctr">
              <a:buClrTx/>
              <a:buSzTx/>
              <a:buFontTx/>
            </a:pPr>
            <a:r>
              <a:rPr lang="zh-CN" altLang="en-US" sz="1400" b="1">
                <a:solidFill>
                  <a:schemeClr val="tx1"/>
                </a:solidFill>
                <a:latin typeface="微软雅黑" panose="020B0503020204020204" pitchFamily="34" charset="-122"/>
                <a:ea typeface="微软雅黑" panose="020B0503020204020204" pitchFamily="34" charset="-122"/>
                <a:sym typeface="+mn-ea"/>
              </a:rPr>
              <a:t>编译系统</a:t>
            </a:r>
            <a:endParaRPr lang="zh-CN" altLang="en-US" sz="1400" b="1">
              <a:solidFill>
                <a:schemeClr val="tx1"/>
              </a:solidFill>
              <a:latin typeface="微软雅黑" panose="020B0503020204020204" pitchFamily="34" charset="-122"/>
              <a:ea typeface="微软雅黑" panose="020B0503020204020204" pitchFamily="34" charset="-122"/>
              <a:sym typeface="+mn-ea"/>
            </a:endParaRPr>
          </a:p>
        </p:txBody>
      </p:sp>
      <p:sp>
        <p:nvSpPr>
          <p:cNvPr id="26" name="矩形 25"/>
          <p:cNvSpPr/>
          <p:nvPr>
            <p:custDataLst>
              <p:tags r:id="rId63"/>
            </p:custDataLst>
          </p:nvPr>
        </p:nvSpPr>
        <p:spPr>
          <a:xfrm>
            <a:off x="1066165" y="2533650"/>
            <a:ext cx="2835910" cy="363220"/>
          </a:xfrm>
          <a:prstGeom prst="rect">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en-US" altLang="zh-CN" sz="1400">
                <a:solidFill>
                  <a:schemeClr val="tx1"/>
                </a:solidFill>
                <a:latin typeface="微软雅黑" panose="020B0503020204020204" pitchFamily="34" charset="-122"/>
                <a:ea typeface="微软雅黑" panose="020B0503020204020204" pitchFamily="34" charset="-122"/>
                <a:sym typeface="+mn-ea"/>
              </a:rPr>
              <a:t>GUI应用运行</a:t>
            </a:r>
            <a:r>
              <a:rPr lang="en-US" altLang="zh-CN" sz="1400">
                <a:solidFill>
                  <a:schemeClr val="tx1"/>
                </a:solidFill>
                <a:latin typeface="微软雅黑" panose="020B0503020204020204" pitchFamily="34" charset="-122"/>
                <a:ea typeface="微软雅黑" panose="020B0503020204020204" pitchFamily="34" charset="-122"/>
                <a:sym typeface="+mn-ea"/>
              </a:rPr>
              <a:t>环境</a:t>
            </a:r>
            <a:endParaRPr lang="en-US" altLang="zh-CN" sz="1400">
              <a:solidFill>
                <a:schemeClr val="tx1"/>
              </a:solidFill>
              <a:latin typeface="微软雅黑" panose="020B0503020204020204" pitchFamily="34" charset="-122"/>
              <a:ea typeface="微软雅黑" panose="020B0503020204020204" pitchFamily="34" charset="-122"/>
              <a:sym typeface="+mn-ea"/>
            </a:endParaRPr>
          </a:p>
        </p:txBody>
      </p:sp>
      <p:sp>
        <p:nvSpPr>
          <p:cNvPr id="34" name="文本框 33"/>
          <p:cNvSpPr txBox="1"/>
          <p:nvPr>
            <p:custDataLst>
              <p:tags r:id="rId64"/>
            </p:custDataLst>
          </p:nvPr>
        </p:nvSpPr>
        <p:spPr>
          <a:xfrm>
            <a:off x="4146550" y="2884805"/>
            <a:ext cx="2091600" cy="144780"/>
          </a:xfrm>
          <a:prstGeom prst="rect">
            <a:avLst/>
          </a:prstGeom>
          <a:solidFill>
            <a:schemeClr val="bg1"/>
          </a:solidFill>
        </p:spPr>
        <p:txBody>
          <a:bodyPr wrap="square" rtlCol="0">
            <a:noAutofit/>
          </a:bodyPr>
          <a:p>
            <a:endParaRPr lang="zh-CN" altLang="en-US"/>
          </a:p>
        </p:txBody>
      </p:sp>
      <p:sp>
        <p:nvSpPr>
          <p:cNvPr id="126" name="上下箭头 125"/>
          <p:cNvSpPr/>
          <p:nvPr>
            <p:custDataLst>
              <p:tags r:id="rId65"/>
            </p:custDataLst>
          </p:nvPr>
        </p:nvSpPr>
        <p:spPr>
          <a:xfrm>
            <a:off x="4406265" y="2635885"/>
            <a:ext cx="231140" cy="1302385"/>
          </a:xfrm>
          <a:prstGeom prst="upDownArrow">
            <a:avLst/>
          </a:prstGeom>
          <a:solidFill>
            <a:srgbClr val="0070C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47" name="肘形连接符 146"/>
          <p:cNvCxnSpPr/>
          <p:nvPr>
            <p:custDataLst>
              <p:tags r:id="rId66"/>
            </p:custDataLst>
          </p:nvPr>
        </p:nvCxnSpPr>
        <p:spPr>
          <a:xfrm rot="5400000" flipV="1">
            <a:off x="6092190" y="2635250"/>
            <a:ext cx="5172710" cy="2057400"/>
          </a:xfrm>
          <a:prstGeom prst="bentConnector3">
            <a:avLst>
              <a:gd name="adj1" fmla="val 24"/>
            </a:avLst>
          </a:prstGeom>
          <a:ln>
            <a:solidFill>
              <a:srgbClr val="002060"/>
            </a:solidFill>
            <a:headEnd type="arrow"/>
            <a:tailEnd type="arrow"/>
          </a:ln>
        </p:spPr>
        <p:style>
          <a:lnRef idx="2">
            <a:schemeClr val="accent1"/>
          </a:lnRef>
          <a:fillRef idx="0">
            <a:srgbClr val="FFFFFF"/>
          </a:fillRef>
          <a:effectRef idx="0">
            <a:srgbClr val="FFFFFF"/>
          </a:effectRef>
          <a:fontRef idx="minor">
            <a:schemeClr val="tx1"/>
          </a:fontRef>
        </p:style>
      </p:cxnSp>
      <p:sp>
        <p:nvSpPr>
          <p:cNvPr id="149" name="矩形 148"/>
          <p:cNvSpPr/>
          <p:nvPr>
            <p:custDataLst>
              <p:tags r:id="rId67"/>
            </p:custDataLst>
          </p:nvPr>
        </p:nvSpPr>
        <p:spPr>
          <a:xfrm>
            <a:off x="9598660" y="928370"/>
            <a:ext cx="862965" cy="3060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zh-CN" altLang="en-US" sz="800">
                <a:solidFill>
                  <a:schemeClr val="tx1"/>
                </a:solidFill>
                <a:latin typeface="华文细黑" panose="02010600040101010101" charset="-122"/>
                <a:ea typeface="华文细黑" panose="02010600040101010101" charset="-122"/>
              </a:rPr>
              <a:t>相机框架</a:t>
            </a:r>
            <a:r>
              <a:rPr lang="zh-CN" altLang="en-US" sz="700">
                <a:solidFill>
                  <a:schemeClr val="tx1"/>
                </a:solidFill>
                <a:latin typeface="华文细黑" panose="02010600040101010101" charset="-122"/>
                <a:ea typeface="华文细黑" panose="02010600040101010101" charset="-122"/>
                <a:sym typeface="+mn-ea"/>
              </a:rPr>
              <a:t>（</a:t>
            </a:r>
            <a:r>
              <a:rPr lang="zh-CN" altLang="en-US" sz="700">
                <a:solidFill>
                  <a:schemeClr val="tx1"/>
                </a:solidFill>
                <a:latin typeface="华文细黑" panose="02010600040101010101" charset="-122"/>
                <a:ea typeface="华文细黑" panose="02010600040101010101" charset="-122"/>
                <a:sym typeface="+mn-ea"/>
              </a:rPr>
              <a:t>主控）</a:t>
            </a:r>
            <a:endParaRPr lang="zh-CN" altLang="en-US" sz="700">
              <a:solidFill>
                <a:schemeClr val="tx1"/>
              </a:solidFill>
              <a:latin typeface="华文细黑" panose="02010600040101010101" charset="-122"/>
              <a:ea typeface="华文细黑" panose="02010600040101010101" charset="-122"/>
              <a:sym typeface="+mn-ea"/>
            </a:endParaRPr>
          </a:p>
        </p:txBody>
      </p:sp>
      <p:sp>
        <p:nvSpPr>
          <p:cNvPr id="39" name="上弧形箭头 38"/>
          <p:cNvSpPr/>
          <p:nvPr>
            <p:custDataLst>
              <p:tags r:id="rId68"/>
            </p:custDataLst>
          </p:nvPr>
        </p:nvSpPr>
        <p:spPr>
          <a:xfrm rot="20760000">
            <a:off x="7362825" y="1649730"/>
            <a:ext cx="2747010" cy="363855"/>
          </a:xfrm>
          <a:prstGeom prst="curvedDownArrow">
            <a:avLst/>
          </a:prstGeom>
          <a:solidFill>
            <a:srgbClr val="0070C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39" name="矩形 138"/>
          <p:cNvSpPr/>
          <p:nvPr>
            <p:custDataLst>
              <p:tags r:id="rId69"/>
            </p:custDataLst>
          </p:nvPr>
        </p:nvSpPr>
        <p:spPr>
          <a:xfrm>
            <a:off x="10746740" y="5586730"/>
            <a:ext cx="862965" cy="17399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r>
              <a:rPr lang="zh-CN" altLang="en-US" sz="800">
                <a:solidFill>
                  <a:schemeClr val="tx1"/>
                </a:solidFill>
                <a:latin typeface="华文细黑" panose="02010600040101010101" charset="-122"/>
                <a:ea typeface="华文细黑" panose="02010600040101010101" charset="-122"/>
              </a:rPr>
              <a:t>相机框架</a:t>
            </a:r>
            <a:r>
              <a:rPr lang="zh-CN" altLang="en-US" sz="700">
                <a:solidFill>
                  <a:schemeClr val="tx1"/>
                </a:solidFill>
                <a:latin typeface="华文细黑" panose="02010600040101010101" charset="-122"/>
                <a:ea typeface="华文细黑" panose="02010600040101010101" charset="-122"/>
              </a:rPr>
              <a:t>（被控）</a:t>
            </a:r>
            <a:endParaRPr lang="zh-CN" altLang="en-US" sz="700">
              <a:solidFill>
                <a:schemeClr val="tx1"/>
              </a:solidFill>
              <a:latin typeface="华文细黑" panose="02010600040101010101" charset="-122"/>
              <a:ea typeface="华文细黑" panose="02010600040101010101" charset="-122"/>
            </a:endParaRPr>
          </a:p>
        </p:txBody>
      </p:sp>
      <p:cxnSp>
        <p:nvCxnSpPr>
          <p:cNvPr id="140" name="肘形连接符 139"/>
          <p:cNvCxnSpPr/>
          <p:nvPr>
            <p:custDataLst>
              <p:tags r:id="rId70"/>
            </p:custDataLst>
          </p:nvPr>
        </p:nvCxnSpPr>
        <p:spPr>
          <a:xfrm rot="5400000" flipV="1">
            <a:off x="10723880" y="5309235"/>
            <a:ext cx="683260" cy="3175"/>
          </a:xfrm>
          <a:prstGeom prst="bentConnector2">
            <a:avLst/>
          </a:prstGeom>
          <a:ln>
            <a:tailEnd type="arrow"/>
          </a:ln>
        </p:spPr>
        <p:style>
          <a:lnRef idx="2">
            <a:schemeClr val="accent1"/>
          </a:lnRef>
          <a:fillRef idx="0">
            <a:srgbClr val="FFFFFF"/>
          </a:fillRef>
          <a:effectRef idx="0">
            <a:srgbClr val="FFFFFF"/>
          </a:effectRef>
          <a:fontRef idx="minor">
            <a:schemeClr val="tx1"/>
          </a:fontRef>
        </p:style>
      </p:cxnSp>
      <p:sp>
        <p:nvSpPr>
          <p:cNvPr id="141" name="文本框 140"/>
          <p:cNvSpPr txBox="1"/>
          <p:nvPr>
            <p:custDataLst>
              <p:tags r:id="rId71"/>
            </p:custDataLst>
          </p:nvPr>
        </p:nvSpPr>
        <p:spPr>
          <a:xfrm>
            <a:off x="9775190" y="5433060"/>
            <a:ext cx="991870" cy="318135"/>
          </a:xfrm>
          <a:prstGeom prst="rect">
            <a:avLst/>
          </a:prstGeom>
        </p:spPr>
        <p:txBody>
          <a:bodyPr anchor="ctr" anchorCtr="0">
            <a:noAutofit/>
            <a:extLst>
              <a:ext uri="{4A0BC546-FE56-4ADE-93B0-CB8AF2F6F144}">
                <wpsdc:textFrameExt xmlns:wpsdc="http://www.wps.cn/officeDocument/2022/drawingmlCustomData" type="text"/>
              </a:ext>
            </a:extLst>
          </a:bodyPr>
          <a:p>
            <a:pPr algn="ctr"/>
            <a:r>
              <a:rPr lang="zh-CN" altLang="en-US" sz="800">
                <a:latin typeface="Arial" panose="020B0604020202020204" pitchFamily="34" charset="0"/>
                <a:ea typeface="微软雅黑" panose="020B0503020204020204" pitchFamily="34" charset="-122"/>
              </a:rPr>
              <a:t>虚拟设备加载</a:t>
            </a:r>
            <a:endParaRPr lang="zh-CN" altLang="en-US" sz="800">
              <a:latin typeface="Arial" panose="020B0604020202020204" pitchFamily="34" charset="0"/>
              <a:ea typeface="微软雅黑" panose="020B0503020204020204" pitchFamily="34" charset="-122"/>
            </a:endParaRPr>
          </a:p>
        </p:txBody>
      </p:sp>
      <p:sp>
        <p:nvSpPr>
          <p:cNvPr id="142" name="文本框 141"/>
          <p:cNvSpPr txBox="1"/>
          <p:nvPr>
            <p:custDataLst>
              <p:tags r:id="rId72"/>
            </p:custDataLst>
          </p:nvPr>
        </p:nvSpPr>
        <p:spPr>
          <a:xfrm>
            <a:off x="10573385" y="5328285"/>
            <a:ext cx="991870" cy="190500"/>
          </a:xfrm>
          <a:prstGeom prst="rect">
            <a:avLst/>
          </a:prstGeom>
        </p:spPr>
        <p:txBody>
          <a:bodyPr anchor="ctr" anchorCtr="0">
            <a:noAutofit/>
            <a:extLst>
              <a:ext uri="{4A0BC546-FE56-4ADE-93B0-CB8AF2F6F144}">
                <wpsdc:textFrameExt xmlns:wpsdc="http://www.wps.cn/officeDocument/2022/drawingmlCustomData" type="text"/>
              </a:ext>
            </a:extLst>
          </a:bodyPr>
          <a:p>
            <a:pPr algn="ctr"/>
            <a:r>
              <a:rPr lang="zh-CN" altLang="en-US" sz="800">
                <a:latin typeface="Arial" panose="020B0604020202020204" pitchFamily="34" charset="0"/>
                <a:ea typeface="微软雅黑" panose="020B0503020204020204" pitchFamily="34" charset="-122"/>
              </a:rPr>
              <a:t>数据</a:t>
            </a:r>
            <a:r>
              <a:rPr lang="zh-CN" altLang="en-US" sz="800">
                <a:latin typeface="Arial" panose="020B0604020202020204" pitchFamily="34" charset="0"/>
                <a:ea typeface="微软雅黑" panose="020B0503020204020204" pitchFamily="34" charset="-122"/>
              </a:rPr>
              <a:t>采集</a:t>
            </a:r>
            <a:endParaRPr lang="zh-CN" altLang="en-US" sz="800">
              <a:latin typeface="Arial" panose="020B0604020202020204" pitchFamily="34" charset="0"/>
              <a:ea typeface="微软雅黑" panose="020B0503020204020204" pitchFamily="34" charset="-122"/>
            </a:endParaRPr>
          </a:p>
        </p:txBody>
      </p:sp>
      <p:cxnSp>
        <p:nvCxnSpPr>
          <p:cNvPr id="130" name="肘形连接符 129"/>
          <p:cNvCxnSpPr/>
          <p:nvPr>
            <p:custDataLst>
              <p:tags r:id="rId73"/>
            </p:custDataLst>
          </p:nvPr>
        </p:nvCxnSpPr>
        <p:spPr>
          <a:xfrm rot="5400000" flipV="1">
            <a:off x="9211945" y="5313680"/>
            <a:ext cx="1805940" cy="3175"/>
          </a:xfrm>
          <a:prstGeom prst="bentConnector2">
            <a:avLst/>
          </a:prstGeom>
          <a:ln>
            <a:solidFill>
              <a:srgbClr val="0070C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latin typeface="华文细黑" panose="02010600040101010101" charset="-122"/>
                <a:ea typeface="华文细黑" panose="02010600040101010101" charset="-122"/>
                <a:cs typeface="华文细黑" panose="02010600040101010101" charset="-122"/>
                <a:sym typeface="+mn-ea"/>
              </a:rPr>
              <a:t>互联互通：改造</a:t>
            </a:r>
            <a:r>
              <a:rPr kumimoji="1" lang="zh-CN" altLang="en-US" dirty="0">
                <a:latin typeface="华文细黑" panose="02010600040101010101" charset="-122"/>
                <a:ea typeface="华文细黑" panose="02010600040101010101" charset="-122"/>
                <a:cs typeface="华文细黑" panose="02010600040101010101" charset="-122"/>
                <a:sym typeface="+mn-ea"/>
              </a:rPr>
              <a:t>优化</a:t>
            </a:r>
            <a:endParaRPr kumimoji="1" lang="zh-CN" altLang="en-US" dirty="0">
              <a:latin typeface="华文细黑" panose="02010600040101010101" charset="-122"/>
              <a:ea typeface="华文细黑" panose="02010600040101010101" charset="-122"/>
              <a:cs typeface="华文细黑" panose="02010600040101010101" charset="-122"/>
              <a:sym typeface="+mn-ea"/>
            </a:endParaRPr>
          </a:p>
        </p:txBody>
      </p:sp>
      <p:sp>
        <p:nvSpPr>
          <p:cNvPr id="3" name="文本占位符 2"/>
          <p:cNvSpPr>
            <a:spLocks noGrp="1"/>
          </p:cNvSpPr>
          <p:nvPr>
            <p:ph type="body" sz="half" idx="2"/>
          </p:nvPr>
        </p:nvSpPr>
        <p:spPr/>
        <p:txBody>
          <a:bodyPr>
            <a:noAutofit/>
          </a:bodyPr>
          <a:lstStyle/>
          <a:p>
            <a:pPr algn="l">
              <a:buClrTx/>
              <a:buSzTx/>
            </a:pPr>
            <a:r>
              <a:rPr lang="zh-CN" altLang="en-US" sz="1600"/>
              <a:t>功能强化、安全增强以及生态兼容等商业化改造支撑分布式软总线真正走向行业</a:t>
            </a:r>
            <a:r>
              <a:rPr lang="zh-CN" altLang="en-US" sz="1600"/>
              <a:t>应用</a:t>
            </a:r>
            <a:endParaRPr lang="zh-CN" altLang="en-US" sz="1600"/>
          </a:p>
        </p:txBody>
      </p:sp>
      <p:sp>
        <p:nvSpPr>
          <p:cNvPr id="4" name="六边形 3" descr="7b0a202020202262756c6c6574223a20227b5c2263617465676f727949645c223a5c225c222c5c2274656d706c61746549645c223a32303233313435337d220a7d0a"/>
          <p:cNvSpPr/>
          <p:nvPr>
            <p:custDataLst>
              <p:tags r:id="rId1"/>
            </p:custDataLst>
          </p:nvPr>
        </p:nvSpPr>
        <p:spPr>
          <a:xfrm rot="5400000">
            <a:off x="561340" y="1683385"/>
            <a:ext cx="4051300" cy="3266440"/>
          </a:xfrm>
          <a:prstGeom prst="hexagon">
            <a:avLst/>
          </a:prstGeom>
          <a:gradFill>
            <a:gsLst>
              <a:gs pos="0">
                <a:schemeClr val="accent5">
                  <a:lumMod val="75000"/>
                </a:schemeClr>
              </a:gs>
              <a:gs pos="0">
                <a:schemeClr val="accent5">
                  <a:lumMod val="60000"/>
                  <a:lumOff val="40000"/>
                </a:schemeClr>
              </a:gs>
              <a:gs pos="77000">
                <a:srgbClr val="2E75B6">
                  <a:alpha val="100000"/>
                </a:srgbClr>
              </a:gs>
              <a:gs pos="41000">
                <a:schemeClr val="accent5">
                  <a:lumMod val="75000"/>
                </a:schemeClr>
              </a:gs>
              <a:gs pos="100000">
                <a:schemeClr val="accent5">
                  <a:lumMod val="75000"/>
                </a:schemeClr>
              </a:gs>
            </a:gsLst>
            <a:lin ang="9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vert270" rtlCol="0" anchor="ctr"/>
          <a:p>
            <a:pPr algn="l">
              <a:buBlip>
                <a:blip r:embed="rId2"/>
              </a:buBlip>
            </a:pP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最大连接数：</a:t>
            </a:r>
            <a:endParaRPr 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10-&gt;20-&gt;50</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TBD</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sz="10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Blip>
                <a:blip r:embed="rId2"/>
              </a:buBlip>
            </a:pP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跨网段互通</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跨多个子网间组网与通信</a:t>
            </a:r>
            <a:endParaRPr 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Blip>
                <a:blip r:embed="rId2"/>
              </a:buBlip>
            </a:pP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增加协议</a:t>
            </a:r>
            <a:r>
              <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a:buNone/>
            </a:pPr>
            <a:r>
              <a:rPr lang="en-US" altLang="zh-CN" sz="12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支持蓝牙、</a:t>
            </a:r>
            <a:r>
              <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Lora(TBD)</a:t>
            </a:r>
            <a:endParaRPr 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Blip>
                <a:blip r:embed="rId2"/>
              </a:buBlip>
            </a:pP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服务启动可配置</a:t>
            </a:r>
            <a:endParaRPr 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软总线各组件依赖关系自识别且可配置</a:t>
            </a:r>
            <a:endPar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buBlip>
                <a:blip r:embed="rId2"/>
              </a:buBlip>
            </a:pPr>
            <a:endPar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六边形 4" descr="7b0a202020202262756c6c6574223a20227b5c2263617465676f727949645c223a5c225c222c5c2274656d706c61746549645c223a32303233313435337d220a7d0a"/>
          <p:cNvSpPr/>
          <p:nvPr>
            <p:custDataLst>
              <p:tags r:id="rId3"/>
            </p:custDataLst>
          </p:nvPr>
        </p:nvSpPr>
        <p:spPr>
          <a:xfrm rot="5400000">
            <a:off x="4118610" y="1683385"/>
            <a:ext cx="4051300" cy="3266440"/>
          </a:xfrm>
          <a:prstGeom prst="hexagon">
            <a:avLst/>
          </a:prstGeom>
          <a:gradFill>
            <a:gsLst>
              <a:gs pos="0">
                <a:schemeClr val="accent5">
                  <a:lumMod val="75000"/>
                </a:schemeClr>
              </a:gs>
              <a:gs pos="0">
                <a:schemeClr val="accent5">
                  <a:lumMod val="60000"/>
                  <a:lumOff val="40000"/>
                </a:schemeClr>
              </a:gs>
              <a:gs pos="77000">
                <a:srgbClr val="2E75B6">
                  <a:alpha val="100000"/>
                </a:srgbClr>
              </a:gs>
              <a:gs pos="41000">
                <a:schemeClr val="accent5">
                  <a:lumMod val="75000"/>
                </a:schemeClr>
              </a:gs>
              <a:gs pos="100000">
                <a:schemeClr val="accent5">
                  <a:lumMod val="75000"/>
                </a:schemeClr>
              </a:gs>
            </a:gsLst>
            <a:lin ang="9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p>
            <a:pPr algn="l">
              <a:buBlip>
                <a:blip r:embed="rId2"/>
              </a:buBlip>
            </a:pP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扩展组网认证机制：</a:t>
            </a:r>
            <a:endParaRPr 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a:buNone/>
            </a:pP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发现后自组网</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：安全局域网内设备间组网不做验证</a:t>
            </a:r>
            <a:endParaRPr lang="zh-CN" alt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中心控制组网</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：用户可借助设备管理工具针对已发现设备列表中两两设备配对组网</a:t>
            </a:r>
            <a:endParaRPr lang="zh-CN" altLang="en-US" sz="12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buNone/>
            </a:pPr>
            <a:r>
              <a:rPr lang="en-US" altLang="zh-CN"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基于账号组网</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：支持用户</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ID+AuthCode</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的凭据导入，设备发现过程中自主验证和组网</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buNone/>
            </a:pPr>
            <a:endParaRPr lang="zh-CN" altLang="en-US" sz="1600" b="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buBlip>
                <a:blip r:embed="rId2"/>
              </a:buBlip>
            </a:pP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多对象多粒度鉴权</a:t>
            </a:r>
            <a:endParaRPr 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gn="l">
              <a:buFont typeface="Arial" panose="020B0604020202020204" pitchFamily="34" charset="0"/>
              <a:buNone/>
            </a:pP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面向应用、组件、资源鉴权；</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indent="0" algn="l">
              <a:buClrTx/>
              <a:buSzTx/>
              <a:buFontTx/>
              <a:buNone/>
            </a:pPr>
            <a:endParaRPr lang="zh-CN" sz="12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六边形 5" descr="7b0a202020202262756c6c6574223a20227b5c2263617465676f727949645c223a5c225c222c5c2274656d706c61746549645c223a32303233313435337d220a7d0a"/>
          <p:cNvSpPr/>
          <p:nvPr>
            <p:custDataLst>
              <p:tags r:id="rId4"/>
            </p:custDataLst>
          </p:nvPr>
        </p:nvSpPr>
        <p:spPr>
          <a:xfrm rot="5400000">
            <a:off x="7676515" y="1683385"/>
            <a:ext cx="4051300" cy="3266440"/>
          </a:xfrm>
          <a:prstGeom prst="hexagon">
            <a:avLst/>
          </a:prstGeom>
          <a:gradFill>
            <a:gsLst>
              <a:gs pos="0">
                <a:schemeClr val="accent5">
                  <a:lumMod val="75000"/>
                </a:schemeClr>
              </a:gs>
              <a:gs pos="0">
                <a:schemeClr val="accent5">
                  <a:lumMod val="60000"/>
                  <a:lumOff val="40000"/>
                </a:schemeClr>
              </a:gs>
              <a:gs pos="77000">
                <a:srgbClr val="2E75B6">
                  <a:alpha val="100000"/>
                </a:srgbClr>
              </a:gs>
              <a:gs pos="41000">
                <a:schemeClr val="accent5">
                  <a:lumMod val="75000"/>
                </a:schemeClr>
              </a:gs>
              <a:gs pos="100000">
                <a:schemeClr val="accent5">
                  <a:lumMod val="75000"/>
                </a:schemeClr>
              </a:gs>
            </a:gsLst>
            <a:lin ang="90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vert270" wrap="square" numCol="1" spcCol="0" rtlCol="0" fromWordArt="0" anchor="ctr" anchorCtr="0" forceAA="0" compatLnSpc="1">
            <a:noAutofit/>
          </a:bodyPr>
          <a:p>
            <a:pPr lvl="0" algn="l">
              <a:buClrTx/>
              <a:buSzTx/>
              <a:buFontTx/>
              <a:buBlip>
                <a:blip r:embed="rId2"/>
              </a:buBlip>
            </a:pPr>
            <a:r>
              <a:rPr lang="zh-CN" sz="1600">
                <a:latin typeface="微软雅黑" panose="020B0503020204020204" pitchFamily="34" charset="-122"/>
                <a:ea typeface="微软雅黑" panose="020B0503020204020204" pitchFamily="34" charset="-122"/>
                <a:cs typeface="微软雅黑" panose="020B0503020204020204" pitchFamily="34" charset="-122"/>
                <a:sym typeface="+mn-ea"/>
              </a:rPr>
              <a:t>保持与openHarmony版本、组件、服务管理方式、互联互通等的兼容性；</a:t>
            </a:r>
            <a:endParaRPr 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l">
              <a:buClrTx/>
              <a:buSzTx/>
              <a:buFontTx/>
              <a:buBlip>
                <a:blip r:embed="rId2"/>
              </a:buBlip>
            </a:pPr>
            <a:endParaRPr lang="zh-CN"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矩形 6"/>
          <p:cNvSpPr/>
          <p:nvPr>
            <p:custDataLst>
              <p:tags r:id="rId5"/>
            </p:custDataLst>
          </p:nvPr>
        </p:nvSpPr>
        <p:spPr>
          <a:xfrm>
            <a:off x="953770" y="5541010"/>
            <a:ext cx="3267075" cy="455930"/>
          </a:xfrm>
          <a:prstGeom prst="rect">
            <a:avLst/>
          </a:prstGeom>
          <a:gradFill flip="none">
            <a:gsLst>
              <a:gs pos="43000">
                <a:schemeClr val="accent5">
                  <a:lumMod val="75000"/>
                </a:schemeClr>
              </a:gs>
              <a:gs pos="21000">
                <a:schemeClr val="accent5">
                  <a:lumMod val="75000"/>
                </a:schemeClr>
              </a:gs>
              <a:gs pos="94000">
                <a:schemeClr val="accent5">
                  <a:lumMod val="60000"/>
                  <a:lumOff val="40000"/>
                </a:schemeClr>
              </a:gs>
              <a:gs pos="0">
                <a:schemeClr val="accent5">
                  <a:lumMod val="7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b="1">
                <a:solidFill>
                  <a:schemeClr val="tx1"/>
                </a:solidFill>
                <a:latin typeface="微软雅黑" panose="020B0503020204020204" pitchFamily="34" charset="-122"/>
                <a:ea typeface="微软雅黑" panose="020B0503020204020204" pitchFamily="34" charset="-122"/>
              </a:rPr>
              <a:t>功能改造</a:t>
            </a:r>
            <a:endParaRPr lang="zh-CN" altLang="en-US" sz="1600" b="1">
              <a:solidFill>
                <a:schemeClr val="tx1"/>
              </a:solidFill>
              <a:latin typeface="微软雅黑" panose="020B0503020204020204" pitchFamily="34" charset="-122"/>
              <a:ea typeface="微软雅黑" panose="020B0503020204020204" pitchFamily="34" charset="-122"/>
            </a:endParaRPr>
          </a:p>
        </p:txBody>
      </p:sp>
      <p:sp>
        <p:nvSpPr>
          <p:cNvPr id="8" name="矩形 7"/>
          <p:cNvSpPr/>
          <p:nvPr>
            <p:custDataLst>
              <p:tags r:id="rId6"/>
            </p:custDataLst>
          </p:nvPr>
        </p:nvSpPr>
        <p:spPr>
          <a:xfrm>
            <a:off x="4510405" y="5541010"/>
            <a:ext cx="3267075" cy="455930"/>
          </a:xfrm>
          <a:prstGeom prst="rect">
            <a:avLst/>
          </a:prstGeom>
          <a:gradFill flip="none">
            <a:gsLst>
              <a:gs pos="43000">
                <a:schemeClr val="accent5">
                  <a:lumMod val="75000"/>
                </a:schemeClr>
              </a:gs>
              <a:gs pos="21000">
                <a:schemeClr val="accent5">
                  <a:lumMod val="75000"/>
                </a:schemeClr>
              </a:gs>
              <a:gs pos="94000">
                <a:schemeClr val="accent5">
                  <a:lumMod val="60000"/>
                  <a:lumOff val="40000"/>
                </a:schemeClr>
              </a:gs>
              <a:gs pos="0">
                <a:schemeClr val="accent5">
                  <a:lumMod val="7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600" b="1">
                <a:solidFill>
                  <a:schemeClr val="tx1"/>
                </a:solidFill>
                <a:latin typeface="微软雅黑" panose="020B0503020204020204" pitchFamily="34" charset="-122"/>
                <a:ea typeface="微软雅黑" panose="020B0503020204020204" pitchFamily="34" charset="-122"/>
                <a:sym typeface="+mn-ea"/>
              </a:rPr>
              <a:t>安全强化</a:t>
            </a:r>
            <a:endParaRPr lang="zh-CN" altLang="en-US" sz="1600" b="1">
              <a:solidFill>
                <a:schemeClr val="tx1"/>
              </a:solidFill>
              <a:latin typeface="微软雅黑" panose="020B0503020204020204" pitchFamily="34" charset="-122"/>
              <a:ea typeface="微软雅黑" panose="020B0503020204020204" pitchFamily="34" charset="-122"/>
              <a:sym typeface="+mn-ea"/>
            </a:endParaRPr>
          </a:p>
        </p:txBody>
      </p:sp>
      <p:sp>
        <p:nvSpPr>
          <p:cNvPr id="9" name="矩形 8"/>
          <p:cNvSpPr/>
          <p:nvPr>
            <p:custDataLst>
              <p:tags r:id="rId7"/>
            </p:custDataLst>
          </p:nvPr>
        </p:nvSpPr>
        <p:spPr>
          <a:xfrm>
            <a:off x="8067040" y="5541010"/>
            <a:ext cx="3267075" cy="455930"/>
          </a:xfrm>
          <a:prstGeom prst="rect">
            <a:avLst/>
          </a:prstGeom>
          <a:gradFill flip="none">
            <a:gsLst>
              <a:gs pos="43000">
                <a:schemeClr val="accent5">
                  <a:lumMod val="75000"/>
                </a:schemeClr>
              </a:gs>
              <a:gs pos="21000">
                <a:schemeClr val="accent5">
                  <a:lumMod val="75000"/>
                </a:schemeClr>
              </a:gs>
              <a:gs pos="94000">
                <a:schemeClr val="accent5">
                  <a:lumMod val="60000"/>
                  <a:lumOff val="40000"/>
                </a:schemeClr>
              </a:gs>
              <a:gs pos="0">
                <a:schemeClr val="accent5">
                  <a:lumMod val="75000"/>
                </a:schemeClr>
              </a:gs>
            </a:gsLst>
            <a:lin ang="5400000" scaled="1"/>
          </a:gra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600" b="1">
                <a:solidFill>
                  <a:schemeClr val="tx1"/>
                </a:solidFill>
                <a:latin typeface="微软雅黑" panose="020B0503020204020204" pitchFamily="34" charset="-122"/>
                <a:ea typeface="微软雅黑" panose="020B0503020204020204" pitchFamily="34" charset="-122"/>
                <a:sym typeface="+mn-ea"/>
              </a:rPr>
              <a:t>生态兼容</a:t>
            </a:r>
            <a:endParaRPr lang="zh-CN" altLang="en-US" sz="1600" b="1">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commondata" val="eyJoZGlkIjoiN2M1ZDQxNmYxOGUxMWVkMGNiODFkYmI3MmVjODNhZTcifQ=="/>
  <p:tag name="resource_record_key" val="{&quot;13&quot;:[4721932,4364974]}"/>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2569</Words>
  <Application>WPS 演示</Application>
  <PresentationFormat>宽屏</PresentationFormat>
  <Paragraphs>409</Paragraphs>
  <Slides>11</Slides>
  <Notes>0</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11</vt:i4>
      </vt:variant>
    </vt:vector>
  </HeadingPairs>
  <TitlesOfParts>
    <vt:vector size="21" baseType="lpstr">
      <vt:lpstr>Arial</vt:lpstr>
      <vt:lpstr>宋体</vt:lpstr>
      <vt:lpstr>Wingdings</vt:lpstr>
      <vt:lpstr>微软雅黑</vt:lpstr>
      <vt:lpstr>Wingdings</vt:lpstr>
      <vt:lpstr>华文细黑</vt:lpstr>
      <vt:lpstr>Arial Unicode MS</vt:lpstr>
      <vt:lpstr>等线</vt:lpstr>
      <vt:lpstr>Office 主题​​</vt:lpstr>
      <vt:lpstr>1_Office 主题​​</vt:lpstr>
      <vt:lpstr>基于虚拟化与分布式通信技术 促进异构系统与跨平台应用的生态融合</vt:lpstr>
      <vt:lpstr>目录</vt:lpstr>
      <vt:lpstr>操作系统多样性：挑战与隐忧</vt:lpstr>
      <vt:lpstr>操作系统多样性：共存与融合</vt:lpstr>
      <vt:lpstr>并行协同：机制设计</vt:lpstr>
      <vt:lpstr>并行协同：应用推广</vt:lpstr>
      <vt:lpstr>并行协同：改造优化</vt:lpstr>
      <vt:lpstr>互联互通：机制设计</vt:lpstr>
      <vt:lpstr>互联互通：改造优化</vt:lpstr>
      <vt:lpstr>互联互通：应用推广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刚刚</cp:lastModifiedBy>
  <cp:revision>90</cp:revision>
  <dcterms:created xsi:type="dcterms:W3CDTF">2023-10-13T08:11:00Z</dcterms:created>
  <dcterms:modified xsi:type="dcterms:W3CDTF">2024-11-06T06:36:18Z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(3)Pl5FK/vAeNN36ZzOCAIVQo46D+KzoFvIv85UQYAJsBEe9qjmI9vsLY6o6l7UTs7SRDQITG7a
k8XRMF05l+J2k+CgX9BGn8gUGDrMJLgCFylJ1yAyGimJHpOOTgAo4UT38GKFvvbYqRVQnWHC
BoAVhFQg1yhQGv23reE01p8lMl68cRAUggzOiVActFv6QGSu2L7zkducMZ82FDM+Je2Ssvh2
PEVoUXP0+UQnOJOsKq</vt:lpwstr>
  </property>
  <property fmtid="{D5CDD505-2E9C-101B-9397-08002B2CF9AE}" pid="3" name="_2015_ms_pID_7253431">
    <vt:lpwstr>vR1kowiHlwIeFY3y2zZB6mfnbPt74b8oAxFnOpsnz8l1zpWDL9hcEC
Vgk+RuZRZdCcIPt0t3rIpF8XEEdwUMBqLlT4ufAwa0F8IBPIrfPBqqMur3fV2ZkzW4t5FLoc
K4yE7H3SA/u8hsQI+IKOTEKQ7pB+xKawKLHdF7Ur3UjXMnoDgKGtXXk+ogRDGPjtZoByclFP
T4W69NZho5r9bOj2OiqRqA5TXmkuUnpKBelI</vt:lpwstr>
  </property>
  <property fmtid="{D5CDD505-2E9C-101B-9397-08002B2CF9AE}" pid="4" name="_2015_ms_pID_7253432">
    <vt:lpwstr>yw==</vt:lpwstr>
  </property>
  <property fmtid="{D5CDD505-2E9C-101B-9397-08002B2CF9AE}" pid="5" name="ICV">
    <vt:lpwstr>F5A4EB2F87134A788CC06E6ACEC89227_12</vt:lpwstr>
  </property>
  <property fmtid="{D5CDD505-2E9C-101B-9397-08002B2CF9AE}" pid="6" name="KSOProductBuildVer">
    <vt:lpwstr>2052-12.1.0.17857</vt:lpwstr>
  </property>
</Properties>
</file>